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65" r:id="rId9"/>
    <p:sldId id="267" r:id="rId10"/>
    <p:sldId id="268" r:id="rId11"/>
    <p:sldId id="269" r:id="rId12"/>
    <p:sldId id="273" r:id="rId13"/>
    <p:sldId id="275" r:id="rId14"/>
    <p:sldId id="270" r:id="rId15"/>
    <p:sldId id="271" r:id="rId16"/>
    <p:sldId id="272" r:id="rId17"/>
    <p:sldId id="279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E0E0E4"/>
    <a:srgbClr val="EDEDEF"/>
    <a:srgbClr val="6C6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0058" autoAdjust="0"/>
  </p:normalViewPr>
  <p:slideViewPr>
    <p:cSldViewPr snapToGrid="0">
      <p:cViewPr varScale="1">
        <p:scale>
          <a:sx n="57" d="100"/>
          <a:sy n="57" d="100"/>
        </p:scale>
        <p:origin x="2616" y="7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4-key-tasks/moral-civic/lea/DEC2020/Animal_protection.pptx" TargetMode="External"/><Relationship Id="rId2" Type="http://schemas.openxmlformats.org/officeDocument/2006/relationships/hyperlink" Target="https://www.elegislation.gov.hk/hk/cap170!zh-Hant-HK" TargetMode="External"/><Relationship Id="rId1" Type="http://schemas.openxmlformats.org/officeDocument/2006/relationships/hyperlink" Target="https://www.afcd.gov.hk/tc_chi/conservation/con_fau/con_fau_local/con_fau_local.html" TargetMode="External"/><Relationship Id="rId5" Type="http://schemas.openxmlformats.org/officeDocument/2006/relationships/hyperlink" Target="https://www.edcity.hk/hq/zh-hant/content/%E4%BF%9D%E8%AD%B7%E7%80%95%E5%8D%B1%E5%8B%95%E7%89%A9%E3%80%80%E7%94%B1%E6%94%B9%E8%AE%8A%E7%94%9F%E6%B4%BB%E5%81%9A%E8%B5%B7" TargetMode="External"/><Relationship Id="rId4" Type="http://schemas.openxmlformats.org/officeDocument/2006/relationships/hyperlink" Target="https://www.edb.gov.hk/attachment/tc/curriculum-development/4-key-tasks/moral-civic/lea/get_along_with_pet.pptx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db.gov.hk/tc/curriculum-development/4-key-tasks/moral-civic/Newwebsite/Life_understanding.html" TargetMode="External"/><Relationship Id="rId1" Type="http://schemas.openxmlformats.org/officeDocument/2006/relationships/hyperlink" Target="https://www.oceanpark.com.hk/tc/press-release/ocean-park-and-ocean-park-conservation-foundation-hong-kong-urge-public-to-refrain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4-key-tasks/moral-civic/lea/DEC2020/Animal_protection.pptx" TargetMode="External"/><Relationship Id="rId2" Type="http://schemas.openxmlformats.org/officeDocument/2006/relationships/hyperlink" Target="https://www.elegislation.gov.hk/hk/cap170!zh-Hant-HK" TargetMode="External"/><Relationship Id="rId1" Type="http://schemas.openxmlformats.org/officeDocument/2006/relationships/hyperlink" Target="https://www.afcd.gov.hk/tc_chi/conservation/con_fau/con_fau_local/con_fau_local.html" TargetMode="External"/><Relationship Id="rId5" Type="http://schemas.openxmlformats.org/officeDocument/2006/relationships/hyperlink" Target="https://www.edcity.hk/hq/zh-hant/content/%E4%BF%9D%E8%AD%B7%E7%80%95%E5%8D%B1%E5%8B%95%E7%89%A9%E3%80%80%E7%94%B1%E6%94%B9%E8%AE%8A%E7%94%9F%E6%B4%BB%E5%81%9A%E8%B5%B7" TargetMode="External"/><Relationship Id="rId4" Type="http://schemas.openxmlformats.org/officeDocument/2006/relationships/hyperlink" Target="https://www.edb.gov.hk/attachment/tc/curriculum-development/4-key-tasks/moral-civic/lea/get_along_with_pet.pptx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db.gov.hk/tc/curriculum-development/4-key-tasks/moral-civic/Newwebsite/Life_understanding.html" TargetMode="External"/><Relationship Id="rId1" Type="http://schemas.openxmlformats.org/officeDocument/2006/relationships/hyperlink" Target="https://www.oceanpark.com.hk/tc/press-release/ocean-park-and-ocean-park-conservation-foundation-hong-kong-urge-public-to-refrai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572AE-0887-4DC2-8117-BABFC6710BD3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0FA6EB1C-4A89-43CF-A882-412D458F4DF4}">
      <dgm:prSet phldrT="[文字]"/>
      <dgm:spPr/>
      <dgm:t>
        <a:bodyPr/>
        <a:lstStyle/>
        <a:p>
          <a:r>
            <a:rPr lang="zh-TW" altLang="en-US" dirty="0" smtClean="0"/>
            <a:t>主題</a:t>
          </a:r>
          <a:endParaRPr lang="zh-TW" altLang="en-US" dirty="0"/>
        </a:p>
      </dgm:t>
    </dgm:pt>
    <dgm:pt modelId="{69E52929-00A0-47EB-BAAE-E1481BE72609}" type="parTrans" cxnId="{BF5280C2-5EB0-4416-82D4-C3D447A7AEFF}">
      <dgm:prSet/>
      <dgm:spPr/>
      <dgm:t>
        <a:bodyPr/>
        <a:lstStyle/>
        <a:p>
          <a:endParaRPr lang="zh-TW" altLang="en-US"/>
        </a:p>
      </dgm:t>
    </dgm:pt>
    <dgm:pt modelId="{4BFAD0D8-3A6E-443D-B22B-3904BD1EE700}" type="sibTrans" cxnId="{BF5280C2-5EB0-4416-82D4-C3D447A7AEFF}">
      <dgm:prSet/>
      <dgm:spPr/>
      <dgm:t>
        <a:bodyPr/>
        <a:lstStyle/>
        <a:p>
          <a:endParaRPr lang="zh-TW" altLang="en-US"/>
        </a:p>
      </dgm:t>
    </dgm:pt>
    <dgm:pt modelId="{2D7DB6AD-B091-40B4-A889-E338515AB6DE}">
      <dgm:prSet phldrT="[文字]" custT="1"/>
      <dgm:spPr/>
      <dgm:t>
        <a:bodyPr lIns="0" tIns="0" rIns="0" bIns="0"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800" b="1" dirty="0" smtClean="0"/>
            <a:t>何時</a:t>
          </a:r>
          <a:r>
            <a:rPr lang="zh-TW" altLang="en-US" sz="1900" b="1" dirty="0" smtClean="0"/>
            <a:t> </a:t>
          </a:r>
          <a:r>
            <a:rPr lang="en-US" altLang="zh-TW" sz="1900" dirty="0" smtClean="0"/>
            <a:t/>
          </a:r>
          <a:br>
            <a:rPr lang="en-US" altLang="zh-TW" sz="1900" dirty="0" smtClean="0"/>
          </a:br>
          <a:r>
            <a:rPr lang="zh-TW" altLang="en-US" sz="1900" dirty="0" smtClean="0"/>
            <a:t>（時間）</a:t>
          </a:r>
          <a:endParaRPr lang="zh-TW" altLang="en-US" sz="1900" dirty="0"/>
        </a:p>
      </dgm:t>
    </dgm:pt>
    <dgm:pt modelId="{A8D27D04-7B44-4775-BA20-4AB2A107D34F}" type="parTrans" cxnId="{14C1317A-74C4-4397-B414-20259DD94AB6}">
      <dgm:prSet/>
      <dgm:spPr/>
      <dgm:t>
        <a:bodyPr/>
        <a:lstStyle/>
        <a:p>
          <a:endParaRPr lang="zh-TW" altLang="en-US"/>
        </a:p>
      </dgm:t>
    </dgm:pt>
    <dgm:pt modelId="{9C89CBBC-7684-4C43-8538-6ACCCEF2871F}" type="sibTrans" cxnId="{14C1317A-74C4-4397-B414-20259DD94AB6}">
      <dgm:prSet/>
      <dgm:spPr/>
      <dgm:t>
        <a:bodyPr/>
        <a:lstStyle/>
        <a:p>
          <a:endParaRPr lang="zh-TW" altLang="en-US"/>
        </a:p>
      </dgm:t>
    </dgm:pt>
    <dgm:pt modelId="{59CF15BB-8863-41CB-96D5-BE4B3DA814D8}">
      <dgm:prSet phldrT="[文字]" custT="1"/>
      <dgm:spPr/>
      <dgm:t>
        <a:bodyPr lIns="0" tIns="0" rIns="0" bIns="0"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800" b="1" dirty="0" smtClean="0"/>
            <a:t>何地 </a:t>
          </a:r>
          <a:r>
            <a:rPr lang="en-US" altLang="zh-TW" sz="2800" b="1" dirty="0" smtClean="0"/>
            <a:t/>
          </a:r>
          <a:br>
            <a:rPr lang="en-US" altLang="zh-TW" sz="2800" b="1" dirty="0" smtClean="0"/>
          </a:br>
          <a:r>
            <a:rPr lang="zh-TW" altLang="en-US" sz="1900" dirty="0" smtClean="0"/>
            <a:t>（地點）</a:t>
          </a:r>
          <a:endParaRPr lang="zh-TW" altLang="en-US" sz="1900" dirty="0"/>
        </a:p>
      </dgm:t>
    </dgm:pt>
    <dgm:pt modelId="{DDE310E6-51E0-455D-8523-741E6F36CF68}" type="parTrans" cxnId="{EBADC41F-2CEB-4BA6-A44E-35F4D761FFBF}">
      <dgm:prSet/>
      <dgm:spPr/>
      <dgm:t>
        <a:bodyPr/>
        <a:lstStyle/>
        <a:p>
          <a:endParaRPr lang="zh-TW" altLang="en-US"/>
        </a:p>
      </dgm:t>
    </dgm:pt>
    <dgm:pt modelId="{8E81C6B5-994E-46B8-A30A-636276C7E70A}" type="sibTrans" cxnId="{EBADC41F-2CEB-4BA6-A44E-35F4D761FFBF}">
      <dgm:prSet/>
      <dgm:spPr/>
      <dgm:t>
        <a:bodyPr/>
        <a:lstStyle/>
        <a:p>
          <a:endParaRPr lang="zh-TW" altLang="en-US"/>
        </a:p>
      </dgm:t>
    </dgm:pt>
    <dgm:pt modelId="{43226730-4673-4092-913E-EA8984C7D5CB}">
      <dgm:prSet phldrT="[文字]" custT="1"/>
      <dgm:spPr/>
      <dgm:t>
        <a:bodyPr lIns="0" tIns="0" rIns="0" bIns="0"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800" b="1" dirty="0" smtClean="0"/>
            <a:t>何人</a:t>
          </a:r>
          <a:r>
            <a:rPr lang="zh-TW" altLang="en-US" sz="1900" dirty="0" smtClean="0"/>
            <a:t> </a:t>
          </a:r>
          <a:r>
            <a:rPr lang="en-US" altLang="zh-TW" sz="1900" dirty="0" smtClean="0"/>
            <a:t/>
          </a:r>
          <a:br>
            <a:rPr lang="en-US" altLang="zh-TW" sz="1900" dirty="0" smtClean="0"/>
          </a:br>
          <a:r>
            <a:rPr lang="zh-TW" altLang="en-US" sz="1600" dirty="0" smtClean="0"/>
            <a:t>（人／動植物）</a:t>
          </a:r>
          <a:endParaRPr lang="zh-TW" altLang="en-US" sz="1600" dirty="0"/>
        </a:p>
      </dgm:t>
    </dgm:pt>
    <dgm:pt modelId="{638DD3B0-4F2D-4991-888F-744F3B90CC63}" type="parTrans" cxnId="{2A057A69-F6F0-41CE-88DC-D3D3FA882CD2}">
      <dgm:prSet/>
      <dgm:spPr/>
      <dgm:t>
        <a:bodyPr/>
        <a:lstStyle/>
        <a:p>
          <a:endParaRPr lang="zh-TW" altLang="en-US"/>
        </a:p>
      </dgm:t>
    </dgm:pt>
    <dgm:pt modelId="{51FCD572-2EB6-4CCE-A503-D0ABC5AEA2B2}" type="sibTrans" cxnId="{2A057A69-F6F0-41CE-88DC-D3D3FA882CD2}">
      <dgm:prSet/>
      <dgm:spPr/>
      <dgm:t>
        <a:bodyPr/>
        <a:lstStyle/>
        <a:p>
          <a:endParaRPr lang="zh-TW" altLang="en-US"/>
        </a:p>
      </dgm:t>
    </dgm:pt>
    <dgm:pt modelId="{57FA7C46-2CB6-43F8-A53C-99FBCF2C6927}">
      <dgm:prSet phldrT="[文字]" custT="1"/>
      <dgm:spPr/>
      <dgm:t>
        <a:bodyPr lIns="0" tIns="0" rIns="0" bIns="0"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800" b="1" dirty="0" smtClean="0"/>
            <a:t>如何</a:t>
          </a:r>
          <a:r>
            <a:rPr lang="zh-TW" altLang="en-US" sz="1900" dirty="0" smtClean="0"/>
            <a:t> </a:t>
          </a:r>
          <a:r>
            <a:rPr lang="en-US" altLang="zh-TW" sz="1900" dirty="0" smtClean="0"/>
            <a:t/>
          </a:r>
          <a:br>
            <a:rPr lang="en-US" altLang="zh-TW" sz="1900" dirty="0" smtClean="0"/>
          </a:br>
          <a:r>
            <a:rPr lang="zh-TW" altLang="en-US" sz="1800" dirty="0" smtClean="0"/>
            <a:t>（怎樣做／ 結果怎樣）</a:t>
          </a:r>
          <a:endParaRPr lang="zh-TW" altLang="en-US" sz="1800" dirty="0"/>
        </a:p>
      </dgm:t>
    </dgm:pt>
    <dgm:pt modelId="{01192DF5-47FF-48C6-95FA-CDBD40BC81F8}" type="parTrans" cxnId="{96A55710-F908-47AF-8089-9FE9DF4F3723}">
      <dgm:prSet/>
      <dgm:spPr/>
      <dgm:t>
        <a:bodyPr/>
        <a:lstStyle/>
        <a:p>
          <a:endParaRPr lang="zh-TW" altLang="en-US"/>
        </a:p>
      </dgm:t>
    </dgm:pt>
    <dgm:pt modelId="{A20DE826-55F4-4822-B24C-55193953651D}" type="sibTrans" cxnId="{96A55710-F908-47AF-8089-9FE9DF4F3723}">
      <dgm:prSet/>
      <dgm:spPr/>
      <dgm:t>
        <a:bodyPr/>
        <a:lstStyle/>
        <a:p>
          <a:endParaRPr lang="zh-TW" altLang="en-US"/>
        </a:p>
      </dgm:t>
    </dgm:pt>
    <dgm:pt modelId="{5712EB86-A97F-4168-9567-69A5CCD0A466}">
      <dgm:prSet phldrT="[文字]" custT="1"/>
      <dgm:spPr/>
      <dgm:t>
        <a:bodyPr lIns="0" tIns="0" rIns="0" bIns="0"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800" b="1" dirty="0" smtClean="0"/>
            <a:t>為何 </a:t>
          </a:r>
          <a:r>
            <a:rPr lang="en-US" altLang="zh-TW" sz="1900" dirty="0" smtClean="0"/>
            <a:t/>
          </a:r>
          <a:br>
            <a:rPr lang="en-US" altLang="zh-TW" sz="1900" dirty="0" smtClean="0"/>
          </a:br>
          <a:r>
            <a:rPr lang="zh-TW" altLang="en-US" sz="1900" dirty="0" smtClean="0"/>
            <a:t>（為甚麼）</a:t>
          </a:r>
          <a:endParaRPr lang="zh-TW" altLang="en-US" sz="1900" dirty="0"/>
        </a:p>
      </dgm:t>
    </dgm:pt>
    <dgm:pt modelId="{8F62739B-F5EB-4567-BB5A-EB017B452B70}" type="parTrans" cxnId="{4AB37EA1-6B9F-4812-A3B9-835475BBB9D3}">
      <dgm:prSet/>
      <dgm:spPr/>
      <dgm:t>
        <a:bodyPr/>
        <a:lstStyle/>
        <a:p>
          <a:endParaRPr lang="zh-TW" altLang="en-US"/>
        </a:p>
      </dgm:t>
    </dgm:pt>
    <dgm:pt modelId="{FA30C2A9-697F-4272-B037-227EAB97FE22}" type="sibTrans" cxnId="{4AB37EA1-6B9F-4812-A3B9-835475BBB9D3}">
      <dgm:prSet/>
      <dgm:spPr/>
      <dgm:t>
        <a:bodyPr/>
        <a:lstStyle/>
        <a:p>
          <a:endParaRPr lang="zh-TW" altLang="en-US"/>
        </a:p>
      </dgm:t>
    </dgm:pt>
    <dgm:pt modelId="{F3BC3830-8B6D-4204-9E49-240AF7CDD79F}">
      <dgm:prSet phldrT="[文字]" custT="1"/>
      <dgm:spPr/>
      <dgm:t>
        <a:bodyPr lIns="0" tIns="0" rIns="0" bIns="0"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800" b="1" dirty="0" smtClean="0"/>
            <a:t>何事</a:t>
          </a:r>
          <a:r>
            <a:rPr lang="en-US" altLang="zh-TW" sz="1900" dirty="0" smtClean="0"/>
            <a:t/>
          </a:r>
          <a:br>
            <a:rPr lang="en-US" altLang="zh-TW" sz="1900" dirty="0" smtClean="0"/>
          </a:br>
          <a:r>
            <a:rPr lang="zh-TW" altLang="en-US" sz="1900" dirty="0" smtClean="0"/>
            <a:t>（做甚麼）</a:t>
          </a:r>
          <a:endParaRPr lang="zh-TW" altLang="en-US" sz="1900" dirty="0"/>
        </a:p>
      </dgm:t>
    </dgm:pt>
    <dgm:pt modelId="{EFD4B06B-7340-4392-BC50-B6C424545D73}" type="parTrans" cxnId="{18B7896A-BC21-4CCB-8972-A0CE56BBB006}">
      <dgm:prSet/>
      <dgm:spPr/>
      <dgm:t>
        <a:bodyPr/>
        <a:lstStyle/>
        <a:p>
          <a:endParaRPr lang="zh-TW" altLang="en-US"/>
        </a:p>
      </dgm:t>
    </dgm:pt>
    <dgm:pt modelId="{4E5CA94F-69FC-4ADD-8926-6E05F0163DB8}" type="sibTrans" cxnId="{18B7896A-BC21-4CCB-8972-A0CE56BBB006}">
      <dgm:prSet/>
      <dgm:spPr/>
      <dgm:t>
        <a:bodyPr/>
        <a:lstStyle/>
        <a:p>
          <a:endParaRPr lang="zh-TW" altLang="en-US"/>
        </a:p>
      </dgm:t>
    </dgm:pt>
    <dgm:pt modelId="{7BA29322-4471-477A-9418-A8A73196CA1F}" type="pres">
      <dgm:prSet presAssocID="{4CC572AE-0887-4DC2-8117-BABFC6710B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DEC7235-9F0D-4B1F-B0A1-C3B7D399206E}" type="pres">
      <dgm:prSet presAssocID="{0FA6EB1C-4A89-43CF-A882-412D458F4DF4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2D843EBB-9B6D-46BE-BAD3-57F8F57C82FB}" type="pres">
      <dgm:prSet presAssocID="{2D7DB6AD-B091-40B4-A889-E338515AB6DE}" presName="node" presStyleLbl="node1" presStyleIdx="0" presStyleCnt="6" custScaleX="142583" custScaleY="1425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5FCC9C-0B1C-4741-A936-0C16CC908E1A}" type="pres">
      <dgm:prSet presAssocID="{2D7DB6AD-B091-40B4-A889-E338515AB6DE}" presName="dummy" presStyleCnt="0"/>
      <dgm:spPr/>
      <dgm:t>
        <a:bodyPr/>
        <a:lstStyle/>
        <a:p>
          <a:endParaRPr lang="zh-TW" altLang="en-US"/>
        </a:p>
      </dgm:t>
    </dgm:pt>
    <dgm:pt modelId="{9F8D6BC9-627A-4CF8-867C-C30FC56BD5D7}" type="pres">
      <dgm:prSet presAssocID="{9C89CBBC-7684-4C43-8538-6ACCCEF2871F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D35B3E7B-6C9A-408B-AE4B-E79711A08D92}" type="pres">
      <dgm:prSet presAssocID="{59CF15BB-8863-41CB-96D5-BE4B3DA814D8}" presName="node" presStyleLbl="node1" presStyleIdx="1" presStyleCnt="6" custScaleX="142583" custScaleY="1425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89D2AF-7B14-44FA-B4F8-D33FB54DD924}" type="pres">
      <dgm:prSet presAssocID="{59CF15BB-8863-41CB-96D5-BE4B3DA814D8}" presName="dummy" presStyleCnt="0"/>
      <dgm:spPr/>
      <dgm:t>
        <a:bodyPr/>
        <a:lstStyle/>
        <a:p>
          <a:endParaRPr lang="zh-TW" altLang="en-US"/>
        </a:p>
      </dgm:t>
    </dgm:pt>
    <dgm:pt modelId="{A3806077-B025-4862-9ADA-D566C5375045}" type="pres">
      <dgm:prSet presAssocID="{8E81C6B5-994E-46B8-A30A-636276C7E70A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76A3C91D-A03F-4D4D-98B8-C7E861B18DD8}" type="pres">
      <dgm:prSet presAssocID="{43226730-4673-4092-913E-EA8984C7D5CB}" presName="node" presStyleLbl="node1" presStyleIdx="2" presStyleCnt="6" custScaleX="142583" custScaleY="1425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EDCE63-DFE7-48BC-88F0-C1D17E20D30F}" type="pres">
      <dgm:prSet presAssocID="{43226730-4673-4092-913E-EA8984C7D5CB}" presName="dummy" presStyleCnt="0"/>
      <dgm:spPr/>
      <dgm:t>
        <a:bodyPr/>
        <a:lstStyle/>
        <a:p>
          <a:endParaRPr lang="zh-TW" altLang="en-US"/>
        </a:p>
      </dgm:t>
    </dgm:pt>
    <dgm:pt modelId="{291D7350-F461-47A9-AD1D-C08A66372695}" type="pres">
      <dgm:prSet presAssocID="{51FCD572-2EB6-4CCE-A503-D0ABC5AEA2B2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3312949C-A0C8-40E7-9AC3-ED2EC4580D76}" type="pres">
      <dgm:prSet presAssocID="{F3BC3830-8B6D-4204-9E49-240AF7CDD79F}" presName="node" presStyleLbl="node1" presStyleIdx="3" presStyleCnt="6" custScaleX="142583" custScaleY="1425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328706-173F-4074-A587-1C495B13AF2A}" type="pres">
      <dgm:prSet presAssocID="{F3BC3830-8B6D-4204-9E49-240AF7CDD79F}" presName="dummy" presStyleCnt="0"/>
      <dgm:spPr/>
      <dgm:t>
        <a:bodyPr/>
        <a:lstStyle/>
        <a:p>
          <a:endParaRPr lang="zh-TW" altLang="en-US"/>
        </a:p>
      </dgm:t>
    </dgm:pt>
    <dgm:pt modelId="{2807C72A-A60E-4DF0-9C76-88B9D68E2C1C}" type="pres">
      <dgm:prSet presAssocID="{4E5CA94F-69FC-4ADD-8926-6E05F0163DB8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C6DD9E40-AC8E-4D1B-8051-743A64E469BB}" type="pres">
      <dgm:prSet presAssocID="{5712EB86-A97F-4168-9567-69A5CCD0A466}" presName="node" presStyleLbl="node1" presStyleIdx="4" presStyleCnt="6" custScaleX="142583" custScaleY="1425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A8FA98-0721-48E1-997D-09571DAF1CCA}" type="pres">
      <dgm:prSet presAssocID="{5712EB86-A97F-4168-9567-69A5CCD0A466}" presName="dummy" presStyleCnt="0"/>
      <dgm:spPr/>
      <dgm:t>
        <a:bodyPr/>
        <a:lstStyle/>
        <a:p>
          <a:endParaRPr lang="zh-TW" altLang="en-US"/>
        </a:p>
      </dgm:t>
    </dgm:pt>
    <dgm:pt modelId="{F7C4CBF9-804C-4006-914B-94074A5BD04D}" type="pres">
      <dgm:prSet presAssocID="{FA30C2A9-697F-4272-B037-227EAB97FE22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CCA5FB76-7B96-4A7B-A886-6F07498AF68B}" type="pres">
      <dgm:prSet presAssocID="{57FA7C46-2CB6-43F8-A53C-99FBCF2C6927}" presName="node" presStyleLbl="node1" presStyleIdx="5" presStyleCnt="6" custScaleX="142583" custScaleY="1425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267CD0-E36C-4BF6-B527-DA2465390AFB}" type="pres">
      <dgm:prSet presAssocID="{57FA7C46-2CB6-43F8-A53C-99FBCF2C6927}" presName="dummy" presStyleCnt="0"/>
      <dgm:spPr/>
      <dgm:t>
        <a:bodyPr/>
        <a:lstStyle/>
        <a:p>
          <a:endParaRPr lang="zh-TW" altLang="en-US"/>
        </a:p>
      </dgm:t>
    </dgm:pt>
    <dgm:pt modelId="{130865B4-1E95-49FB-B27E-18EC22977FD6}" type="pres">
      <dgm:prSet presAssocID="{A20DE826-55F4-4822-B24C-55193953651D}" presName="sibTrans" presStyleLbl="sibTrans2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3994B190-A3A7-4748-B254-7396EC6D055F}" type="presOf" srcId="{2D7DB6AD-B091-40B4-A889-E338515AB6DE}" destId="{2D843EBB-9B6D-46BE-BAD3-57F8F57C82FB}" srcOrd="0" destOrd="0" presId="urn:microsoft.com/office/officeart/2005/8/layout/radial6"/>
    <dgm:cxn modelId="{CD751238-6413-41A9-9FC9-9BCC3843786D}" type="presOf" srcId="{A20DE826-55F4-4822-B24C-55193953651D}" destId="{130865B4-1E95-49FB-B27E-18EC22977FD6}" srcOrd="0" destOrd="0" presId="urn:microsoft.com/office/officeart/2005/8/layout/radial6"/>
    <dgm:cxn modelId="{6897345C-A2CB-41F6-AF41-945004B92427}" type="presOf" srcId="{4E5CA94F-69FC-4ADD-8926-6E05F0163DB8}" destId="{2807C72A-A60E-4DF0-9C76-88B9D68E2C1C}" srcOrd="0" destOrd="0" presId="urn:microsoft.com/office/officeart/2005/8/layout/radial6"/>
    <dgm:cxn modelId="{32D34F26-B4E0-4166-9C7F-AB72F6C30B99}" type="presOf" srcId="{51FCD572-2EB6-4CCE-A503-D0ABC5AEA2B2}" destId="{291D7350-F461-47A9-AD1D-C08A66372695}" srcOrd="0" destOrd="0" presId="urn:microsoft.com/office/officeart/2005/8/layout/radial6"/>
    <dgm:cxn modelId="{99225FE2-DC76-42D7-A3BF-D0BD87C5DCB8}" type="presOf" srcId="{9C89CBBC-7684-4C43-8538-6ACCCEF2871F}" destId="{9F8D6BC9-627A-4CF8-867C-C30FC56BD5D7}" srcOrd="0" destOrd="0" presId="urn:microsoft.com/office/officeart/2005/8/layout/radial6"/>
    <dgm:cxn modelId="{77C799CC-2013-4C03-8C0A-C1F95A3668E4}" type="presOf" srcId="{FA30C2A9-697F-4272-B037-227EAB97FE22}" destId="{F7C4CBF9-804C-4006-914B-94074A5BD04D}" srcOrd="0" destOrd="0" presId="urn:microsoft.com/office/officeart/2005/8/layout/radial6"/>
    <dgm:cxn modelId="{186CCD86-71F3-4E7C-AA8A-2E72F2B1D0D4}" type="presOf" srcId="{4CC572AE-0887-4DC2-8117-BABFC6710BD3}" destId="{7BA29322-4471-477A-9418-A8A73196CA1F}" srcOrd="0" destOrd="0" presId="urn:microsoft.com/office/officeart/2005/8/layout/radial6"/>
    <dgm:cxn modelId="{1FC6071C-CF67-4E1C-A156-0186B4A62C69}" type="presOf" srcId="{8E81C6B5-994E-46B8-A30A-636276C7E70A}" destId="{A3806077-B025-4862-9ADA-D566C5375045}" srcOrd="0" destOrd="0" presId="urn:microsoft.com/office/officeart/2005/8/layout/radial6"/>
    <dgm:cxn modelId="{6DD117FB-7C7A-4C64-95AC-957F984CFD3C}" type="presOf" srcId="{57FA7C46-2CB6-43F8-A53C-99FBCF2C6927}" destId="{CCA5FB76-7B96-4A7B-A886-6F07498AF68B}" srcOrd="0" destOrd="0" presId="urn:microsoft.com/office/officeart/2005/8/layout/radial6"/>
    <dgm:cxn modelId="{4570C473-E2F6-4A60-B93D-BA4324D9A3E2}" type="presOf" srcId="{43226730-4673-4092-913E-EA8984C7D5CB}" destId="{76A3C91D-A03F-4D4D-98B8-C7E861B18DD8}" srcOrd="0" destOrd="0" presId="urn:microsoft.com/office/officeart/2005/8/layout/radial6"/>
    <dgm:cxn modelId="{EBADC41F-2CEB-4BA6-A44E-35F4D761FFBF}" srcId="{0FA6EB1C-4A89-43CF-A882-412D458F4DF4}" destId="{59CF15BB-8863-41CB-96D5-BE4B3DA814D8}" srcOrd="1" destOrd="0" parTransId="{DDE310E6-51E0-455D-8523-741E6F36CF68}" sibTransId="{8E81C6B5-994E-46B8-A30A-636276C7E70A}"/>
    <dgm:cxn modelId="{96A55710-F908-47AF-8089-9FE9DF4F3723}" srcId="{0FA6EB1C-4A89-43CF-A882-412D458F4DF4}" destId="{57FA7C46-2CB6-43F8-A53C-99FBCF2C6927}" srcOrd="5" destOrd="0" parTransId="{01192DF5-47FF-48C6-95FA-CDBD40BC81F8}" sibTransId="{A20DE826-55F4-4822-B24C-55193953651D}"/>
    <dgm:cxn modelId="{37778D99-1358-4314-A7D1-2C321B257B63}" type="presOf" srcId="{0FA6EB1C-4A89-43CF-A882-412D458F4DF4}" destId="{6DEC7235-9F0D-4B1F-B0A1-C3B7D399206E}" srcOrd="0" destOrd="0" presId="urn:microsoft.com/office/officeart/2005/8/layout/radial6"/>
    <dgm:cxn modelId="{4AB37EA1-6B9F-4812-A3B9-835475BBB9D3}" srcId="{0FA6EB1C-4A89-43CF-A882-412D458F4DF4}" destId="{5712EB86-A97F-4168-9567-69A5CCD0A466}" srcOrd="4" destOrd="0" parTransId="{8F62739B-F5EB-4567-BB5A-EB017B452B70}" sibTransId="{FA30C2A9-697F-4272-B037-227EAB97FE22}"/>
    <dgm:cxn modelId="{8C3A3CB0-E848-4E5F-A44D-9E5FDBF0523B}" type="presOf" srcId="{F3BC3830-8B6D-4204-9E49-240AF7CDD79F}" destId="{3312949C-A0C8-40E7-9AC3-ED2EC4580D76}" srcOrd="0" destOrd="0" presId="urn:microsoft.com/office/officeart/2005/8/layout/radial6"/>
    <dgm:cxn modelId="{9C6F20DE-0F9F-4776-AF89-81CEEEBDD779}" type="presOf" srcId="{5712EB86-A97F-4168-9567-69A5CCD0A466}" destId="{C6DD9E40-AC8E-4D1B-8051-743A64E469BB}" srcOrd="0" destOrd="0" presId="urn:microsoft.com/office/officeart/2005/8/layout/radial6"/>
    <dgm:cxn modelId="{BF5280C2-5EB0-4416-82D4-C3D447A7AEFF}" srcId="{4CC572AE-0887-4DC2-8117-BABFC6710BD3}" destId="{0FA6EB1C-4A89-43CF-A882-412D458F4DF4}" srcOrd="0" destOrd="0" parTransId="{69E52929-00A0-47EB-BAAE-E1481BE72609}" sibTransId="{4BFAD0D8-3A6E-443D-B22B-3904BD1EE700}"/>
    <dgm:cxn modelId="{18B7896A-BC21-4CCB-8972-A0CE56BBB006}" srcId="{0FA6EB1C-4A89-43CF-A882-412D458F4DF4}" destId="{F3BC3830-8B6D-4204-9E49-240AF7CDD79F}" srcOrd="3" destOrd="0" parTransId="{EFD4B06B-7340-4392-BC50-B6C424545D73}" sibTransId="{4E5CA94F-69FC-4ADD-8926-6E05F0163DB8}"/>
    <dgm:cxn modelId="{2A057A69-F6F0-41CE-88DC-D3D3FA882CD2}" srcId="{0FA6EB1C-4A89-43CF-A882-412D458F4DF4}" destId="{43226730-4673-4092-913E-EA8984C7D5CB}" srcOrd="2" destOrd="0" parTransId="{638DD3B0-4F2D-4991-888F-744F3B90CC63}" sibTransId="{51FCD572-2EB6-4CCE-A503-D0ABC5AEA2B2}"/>
    <dgm:cxn modelId="{14C1317A-74C4-4397-B414-20259DD94AB6}" srcId="{0FA6EB1C-4A89-43CF-A882-412D458F4DF4}" destId="{2D7DB6AD-B091-40B4-A889-E338515AB6DE}" srcOrd="0" destOrd="0" parTransId="{A8D27D04-7B44-4775-BA20-4AB2A107D34F}" sibTransId="{9C89CBBC-7684-4C43-8538-6ACCCEF2871F}"/>
    <dgm:cxn modelId="{13AE07CB-1D75-4773-B401-ED0D14335BB3}" type="presOf" srcId="{59CF15BB-8863-41CB-96D5-BE4B3DA814D8}" destId="{D35B3E7B-6C9A-408B-AE4B-E79711A08D92}" srcOrd="0" destOrd="0" presId="urn:microsoft.com/office/officeart/2005/8/layout/radial6"/>
    <dgm:cxn modelId="{1B930EE5-9E61-47D1-B49C-55D61B3A89D3}" type="presParOf" srcId="{7BA29322-4471-477A-9418-A8A73196CA1F}" destId="{6DEC7235-9F0D-4B1F-B0A1-C3B7D399206E}" srcOrd="0" destOrd="0" presId="urn:microsoft.com/office/officeart/2005/8/layout/radial6"/>
    <dgm:cxn modelId="{0EA28A56-C6C4-48CC-9E5E-B5BE4CBCDE6A}" type="presParOf" srcId="{7BA29322-4471-477A-9418-A8A73196CA1F}" destId="{2D843EBB-9B6D-46BE-BAD3-57F8F57C82FB}" srcOrd="1" destOrd="0" presId="urn:microsoft.com/office/officeart/2005/8/layout/radial6"/>
    <dgm:cxn modelId="{081A3FCF-D8C5-42E0-93B8-7D8AC003B833}" type="presParOf" srcId="{7BA29322-4471-477A-9418-A8A73196CA1F}" destId="{E85FCC9C-0B1C-4741-A936-0C16CC908E1A}" srcOrd="2" destOrd="0" presId="urn:microsoft.com/office/officeart/2005/8/layout/radial6"/>
    <dgm:cxn modelId="{56FC2BD7-0162-4658-A670-3084667E4BB8}" type="presParOf" srcId="{7BA29322-4471-477A-9418-A8A73196CA1F}" destId="{9F8D6BC9-627A-4CF8-867C-C30FC56BD5D7}" srcOrd="3" destOrd="0" presId="urn:microsoft.com/office/officeart/2005/8/layout/radial6"/>
    <dgm:cxn modelId="{5EA18BAE-CEC7-4FA2-BB49-B98B92E1C2BE}" type="presParOf" srcId="{7BA29322-4471-477A-9418-A8A73196CA1F}" destId="{D35B3E7B-6C9A-408B-AE4B-E79711A08D92}" srcOrd="4" destOrd="0" presId="urn:microsoft.com/office/officeart/2005/8/layout/radial6"/>
    <dgm:cxn modelId="{6355CFB4-F859-4830-9F66-FC9FD525F4F5}" type="presParOf" srcId="{7BA29322-4471-477A-9418-A8A73196CA1F}" destId="{9089D2AF-7B14-44FA-B4F8-D33FB54DD924}" srcOrd="5" destOrd="0" presId="urn:microsoft.com/office/officeart/2005/8/layout/radial6"/>
    <dgm:cxn modelId="{FA240B33-20A4-4DD3-B2E0-3599330F310B}" type="presParOf" srcId="{7BA29322-4471-477A-9418-A8A73196CA1F}" destId="{A3806077-B025-4862-9ADA-D566C5375045}" srcOrd="6" destOrd="0" presId="urn:microsoft.com/office/officeart/2005/8/layout/radial6"/>
    <dgm:cxn modelId="{AA577FFC-327A-4B71-AF40-1A4A5367677B}" type="presParOf" srcId="{7BA29322-4471-477A-9418-A8A73196CA1F}" destId="{76A3C91D-A03F-4D4D-98B8-C7E861B18DD8}" srcOrd="7" destOrd="0" presId="urn:microsoft.com/office/officeart/2005/8/layout/radial6"/>
    <dgm:cxn modelId="{5014A85C-D432-4B87-AB35-5FF0CD51E3FA}" type="presParOf" srcId="{7BA29322-4471-477A-9418-A8A73196CA1F}" destId="{41EDCE63-DFE7-48BC-88F0-C1D17E20D30F}" srcOrd="8" destOrd="0" presId="urn:microsoft.com/office/officeart/2005/8/layout/radial6"/>
    <dgm:cxn modelId="{A516644F-7A2B-4A46-9C1B-0D0B2FD2A9DB}" type="presParOf" srcId="{7BA29322-4471-477A-9418-A8A73196CA1F}" destId="{291D7350-F461-47A9-AD1D-C08A66372695}" srcOrd="9" destOrd="0" presId="urn:microsoft.com/office/officeart/2005/8/layout/radial6"/>
    <dgm:cxn modelId="{B9DE2049-D232-4963-865F-A2017A12C759}" type="presParOf" srcId="{7BA29322-4471-477A-9418-A8A73196CA1F}" destId="{3312949C-A0C8-40E7-9AC3-ED2EC4580D76}" srcOrd="10" destOrd="0" presId="urn:microsoft.com/office/officeart/2005/8/layout/radial6"/>
    <dgm:cxn modelId="{40B28BAF-F87A-4E41-A9AE-D11AD07283C4}" type="presParOf" srcId="{7BA29322-4471-477A-9418-A8A73196CA1F}" destId="{B0328706-173F-4074-A587-1C495B13AF2A}" srcOrd="11" destOrd="0" presId="urn:microsoft.com/office/officeart/2005/8/layout/radial6"/>
    <dgm:cxn modelId="{37D4DE32-6B45-4F1B-9F4A-A37DD449CA6D}" type="presParOf" srcId="{7BA29322-4471-477A-9418-A8A73196CA1F}" destId="{2807C72A-A60E-4DF0-9C76-88B9D68E2C1C}" srcOrd="12" destOrd="0" presId="urn:microsoft.com/office/officeart/2005/8/layout/radial6"/>
    <dgm:cxn modelId="{7F9F52C0-527C-427C-8A03-4F011B495C05}" type="presParOf" srcId="{7BA29322-4471-477A-9418-A8A73196CA1F}" destId="{C6DD9E40-AC8E-4D1B-8051-743A64E469BB}" srcOrd="13" destOrd="0" presId="urn:microsoft.com/office/officeart/2005/8/layout/radial6"/>
    <dgm:cxn modelId="{4DA665AF-BEEA-4F9C-AFE7-09B7B8D50683}" type="presParOf" srcId="{7BA29322-4471-477A-9418-A8A73196CA1F}" destId="{73A8FA98-0721-48E1-997D-09571DAF1CCA}" srcOrd="14" destOrd="0" presId="urn:microsoft.com/office/officeart/2005/8/layout/radial6"/>
    <dgm:cxn modelId="{29BCA8F5-8E50-426B-A830-F3E4C03654A4}" type="presParOf" srcId="{7BA29322-4471-477A-9418-A8A73196CA1F}" destId="{F7C4CBF9-804C-4006-914B-94074A5BD04D}" srcOrd="15" destOrd="0" presId="urn:microsoft.com/office/officeart/2005/8/layout/radial6"/>
    <dgm:cxn modelId="{579DA10A-3438-4C49-A40B-B1D385F57003}" type="presParOf" srcId="{7BA29322-4471-477A-9418-A8A73196CA1F}" destId="{CCA5FB76-7B96-4A7B-A886-6F07498AF68B}" srcOrd="16" destOrd="0" presId="urn:microsoft.com/office/officeart/2005/8/layout/radial6"/>
    <dgm:cxn modelId="{C793B7C7-CF37-4985-8F34-2E543610CA9E}" type="presParOf" srcId="{7BA29322-4471-477A-9418-A8A73196CA1F}" destId="{C0267CD0-E36C-4BF6-B527-DA2465390AFB}" srcOrd="17" destOrd="0" presId="urn:microsoft.com/office/officeart/2005/8/layout/radial6"/>
    <dgm:cxn modelId="{D6560ABA-B11A-4228-8C3A-5410984F05D1}" type="presParOf" srcId="{7BA29322-4471-477A-9418-A8A73196CA1F}" destId="{130865B4-1E95-49FB-B27E-18EC22977FD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C572AE-0887-4DC2-8117-BABFC6710BD3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0FA6EB1C-4A89-43CF-A882-412D458F4DF4}">
      <dgm:prSet phldrT="[文字]"/>
      <dgm:spPr/>
      <dgm:t>
        <a:bodyPr/>
        <a:lstStyle/>
        <a:p>
          <a:r>
            <a:rPr lang="zh-TW" altLang="en-US" dirty="0" smtClean="0"/>
            <a:t>鯨魚受傷事件</a:t>
          </a:r>
          <a:endParaRPr lang="zh-TW" altLang="en-US" dirty="0"/>
        </a:p>
      </dgm:t>
    </dgm:pt>
    <dgm:pt modelId="{69E52929-00A0-47EB-BAAE-E1481BE72609}" type="parTrans" cxnId="{BF5280C2-5EB0-4416-82D4-C3D447A7AEFF}">
      <dgm:prSet/>
      <dgm:spPr/>
      <dgm:t>
        <a:bodyPr/>
        <a:lstStyle/>
        <a:p>
          <a:endParaRPr lang="zh-TW" altLang="en-US"/>
        </a:p>
      </dgm:t>
    </dgm:pt>
    <dgm:pt modelId="{4BFAD0D8-3A6E-443D-B22B-3904BD1EE700}" type="sibTrans" cxnId="{BF5280C2-5EB0-4416-82D4-C3D447A7AEFF}">
      <dgm:prSet/>
      <dgm:spPr/>
      <dgm:t>
        <a:bodyPr/>
        <a:lstStyle/>
        <a:p>
          <a:endParaRPr lang="zh-TW" altLang="en-US"/>
        </a:p>
      </dgm:t>
    </dgm:pt>
    <dgm:pt modelId="{2D7DB6AD-B091-40B4-A889-E338515AB6DE}">
      <dgm:prSet phldrT="[文字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lang="zh-TW" altLang="en-US" sz="2400" dirty="0" smtClean="0"/>
            <a:t>事件      何時發生？</a:t>
          </a:r>
          <a:endParaRPr lang="zh-TW" altLang="en-US" sz="2400" dirty="0"/>
        </a:p>
      </dgm:t>
    </dgm:pt>
    <dgm:pt modelId="{A8D27D04-7B44-4775-BA20-4AB2A107D34F}" type="parTrans" cxnId="{14C1317A-74C4-4397-B414-20259DD94AB6}">
      <dgm:prSet/>
      <dgm:spPr/>
      <dgm:t>
        <a:bodyPr/>
        <a:lstStyle/>
        <a:p>
          <a:endParaRPr lang="zh-TW" altLang="en-US"/>
        </a:p>
      </dgm:t>
    </dgm:pt>
    <dgm:pt modelId="{9C89CBBC-7684-4C43-8538-6ACCCEF2871F}" type="sibTrans" cxnId="{14C1317A-74C4-4397-B414-20259DD94AB6}">
      <dgm:prSet/>
      <dgm:spPr/>
      <dgm:t>
        <a:bodyPr/>
        <a:lstStyle/>
        <a:p>
          <a:endParaRPr lang="zh-TW" altLang="en-US"/>
        </a:p>
      </dgm:t>
    </dgm:pt>
    <dgm:pt modelId="{59CF15BB-8863-41CB-96D5-BE4B3DA814D8}">
      <dgm:prSet phldrT="[文字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lang="zh-TW" altLang="en-US" sz="2400" dirty="0" smtClean="0"/>
            <a:t>在哪裡  發生？</a:t>
          </a:r>
          <a:endParaRPr lang="zh-TW" altLang="en-US" sz="2400" dirty="0"/>
        </a:p>
      </dgm:t>
    </dgm:pt>
    <dgm:pt modelId="{DDE310E6-51E0-455D-8523-741E6F36CF68}" type="parTrans" cxnId="{EBADC41F-2CEB-4BA6-A44E-35F4D761FFBF}">
      <dgm:prSet/>
      <dgm:spPr/>
      <dgm:t>
        <a:bodyPr/>
        <a:lstStyle/>
        <a:p>
          <a:endParaRPr lang="zh-TW" altLang="en-US"/>
        </a:p>
      </dgm:t>
    </dgm:pt>
    <dgm:pt modelId="{8E81C6B5-994E-46B8-A30A-636276C7E70A}" type="sibTrans" cxnId="{EBADC41F-2CEB-4BA6-A44E-35F4D761FFBF}">
      <dgm:prSet/>
      <dgm:spPr/>
      <dgm:t>
        <a:bodyPr/>
        <a:lstStyle/>
        <a:p>
          <a:endParaRPr lang="zh-TW" altLang="en-US"/>
        </a:p>
      </dgm:t>
    </dgm:pt>
    <dgm:pt modelId="{43226730-4673-4092-913E-EA8984C7D5CB}">
      <dgm:prSet phldrT="[文字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lang="zh-TW" altLang="en-US" sz="2400" dirty="0" smtClean="0"/>
            <a:t>牽涉到哪些人和動植物？</a:t>
          </a:r>
          <a:endParaRPr lang="zh-TW" altLang="en-US" sz="2400" dirty="0"/>
        </a:p>
      </dgm:t>
    </dgm:pt>
    <dgm:pt modelId="{638DD3B0-4F2D-4991-888F-744F3B90CC63}" type="parTrans" cxnId="{2A057A69-F6F0-41CE-88DC-D3D3FA882CD2}">
      <dgm:prSet/>
      <dgm:spPr/>
      <dgm:t>
        <a:bodyPr/>
        <a:lstStyle/>
        <a:p>
          <a:endParaRPr lang="zh-TW" altLang="en-US"/>
        </a:p>
      </dgm:t>
    </dgm:pt>
    <dgm:pt modelId="{51FCD572-2EB6-4CCE-A503-D0ABC5AEA2B2}" type="sibTrans" cxnId="{2A057A69-F6F0-41CE-88DC-D3D3FA882CD2}">
      <dgm:prSet/>
      <dgm:spPr/>
      <dgm:t>
        <a:bodyPr/>
        <a:lstStyle/>
        <a:p>
          <a:endParaRPr lang="zh-TW" altLang="en-US"/>
        </a:p>
      </dgm:t>
    </dgm:pt>
    <dgm:pt modelId="{57FA7C46-2CB6-43F8-A53C-99FBCF2C6927}">
      <dgm:prSet phldrT="[文字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lang="zh-TW" altLang="en-US" sz="2400" dirty="0" smtClean="0"/>
            <a:t>如何避免？</a:t>
          </a:r>
          <a:endParaRPr lang="zh-TW" altLang="en-US" sz="2400" dirty="0"/>
        </a:p>
      </dgm:t>
    </dgm:pt>
    <dgm:pt modelId="{01192DF5-47FF-48C6-95FA-CDBD40BC81F8}" type="parTrans" cxnId="{96A55710-F908-47AF-8089-9FE9DF4F3723}">
      <dgm:prSet/>
      <dgm:spPr/>
      <dgm:t>
        <a:bodyPr/>
        <a:lstStyle/>
        <a:p>
          <a:endParaRPr lang="zh-TW" altLang="en-US"/>
        </a:p>
      </dgm:t>
    </dgm:pt>
    <dgm:pt modelId="{A20DE826-55F4-4822-B24C-55193953651D}" type="sibTrans" cxnId="{96A55710-F908-47AF-8089-9FE9DF4F3723}">
      <dgm:prSet/>
      <dgm:spPr/>
      <dgm:t>
        <a:bodyPr/>
        <a:lstStyle/>
        <a:p>
          <a:endParaRPr lang="zh-TW" altLang="en-US"/>
        </a:p>
      </dgm:t>
    </dgm:pt>
    <dgm:pt modelId="{5712EB86-A97F-4168-9567-69A5CCD0A466}">
      <dgm:prSet phldrT="[文字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lang="zh-TW" altLang="en-US" sz="2400" dirty="0" smtClean="0"/>
            <a:t>為何發生這事件？</a:t>
          </a:r>
          <a:endParaRPr lang="zh-TW" altLang="en-US" sz="2400" dirty="0"/>
        </a:p>
      </dgm:t>
    </dgm:pt>
    <dgm:pt modelId="{8F62739B-F5EB-4567-BB5A-EB017B452B70}" type="parTrans" cxnId="{4AB37EA1-6B9F-4812-A3B9-835475BBB9D3}">
      <dgm:prSet/>
      <dgm:spPr/>
      <dgm:t>
        <a:bodyPr/>
        <a:lstStyle/>
        <a:p>
          <a:endParaRPr lang="zh-TW" altLang="en-US"/>
        </a:p>
      </dgm:t>
    </dgm:pt>
    <dgm:pt modelId="{FA30C2A9-697F-4272-B037-227EAB97FE22}" type="sibTrans" cxnId="{4AB37EA1-6B9F-4812-A3B9-835475BBB9D3}">
      <dgm:prSet/>
      <dgm:spPr/>
      <dgm:t>
        <a:bodyPr/>
        <a:lstStyle/>
        <a:p>
          <a:endParaRPr lang="zh-TW" altLang="en-US"/>
        </a:p>
      </dgm:t>
    </dgm:pt>
    <dgm:pt modelId="{F3BC3830-8B6D-4204-9E49-240AF7CDD79F}">
      <dgm:prSet phldrT="[文字]" custT="1"/>
      <dgm:spPr/>
      <dgm:t>
        <a:bodyPr/>
        <a:lstStyle/>
        <a:p>
          <a:pPr>
            <a:lnSpc>
              <a:spcPts val="2880"/>
            </a:lnSpc>
            <a:spcAft>
              <a:spcPts val="0"/>
            </a:spcAft>
          </a:pPr>
          <a:r>
            <a:rPr lang="zh-TW" altLang="en-US" sz="2400" dirty="0" smtClean="0"/>
            <a:t>發生      甚麼事？</a:t>
          </a:r>
          <a:endParaRPr lang="zh-TW" altLang="en-US" sz="2400" dirty="0"/>
        </a:p>
      </dgm:t>
    </dgm:pt>
    <dgm:pt modelId="{EFD4B06B-7340-4392-BC50-B6C424545D73}" type="parTrans" cxnId="{18B7896A-BC21-4CCB-8972-A0CE56BBB006}">
      <dgm:prSet/>
      <dgm:spPr/>
      <dgm:t>
        <a:bodyPr/>
        <a:lstStyle/>
        <a:p>
          <a:endParaRPr lang="zh-TW" altLang="en-US"/>
        </a:p>
      </dgm:t>
    </dgm:pt>
    <dgm:pt modelId="{4E5CA94F-69FC-4ADD-8926-6E05F0163DB8}" type="sibTrans" cxnId="{18B7896A-BC21-4CCB-8972-A0CE56BBB006}">
      <dgm:prSet/>
      <dgm:spPr/>
      <dgm:t>
        <a:bodyPr/>
        <a:lstStyle/>
        <a:p>
          <a:endParaRPr lang="zh-TW" altLang="en-US"/>
        </a:p>
      </dgm:t>
    </dgm:pt>
    <dgm:pt modelId="{7BA29322-4471-477A-9418-A8A73196CA1F}" type="pres">
      <dgm:prSet presAssocID="{4CC572AE-0887-4DC2-8117-BABFC6710B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DEC7235-9F0D-4B1F-B0A1-C3B7D399206E}" type="pres">
      <dgm:prSet presAssocID="{0FA6EB1C-4A89-43CF-A882-412D458F4DF4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2D843EBB-9B6D-46BE-BAD3-57F8F57C82FB}" type="pres">
      <dgm:prSet presAssocID="{2D7DB6AD-B091-40B4-A889-E338515AB6DE}" presName="node" presStyleLbl="node1" presStyleIdx="0" presStyleCnt="6" custScaleX="134501" custScaleY="1345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5FCC9C-0B1C-4741-A936-0C16CC908E1A}" type="pres">
      <dgm:prSet presAssocID="{2D7DB6AD-B091-40B4-A889-E338515AB6DE}" presName="dummy" presStyleCnt="0"/>
      <dgm:spPr/>
      <dgm:t>
        <a:bodyPr/>
        <a:lstStyle/>
        <a:p>
          <a:endParaRPr lang="zh-TW" altLang="en-US"/>
        </a:p>
      </dgm:t>
    </dgm:pt>
    <dgm:pt modelId="{9F8D6BC9-627A-4CF8-867C-C30FC56BD5D7}" type="pres">
      <dgm:prSet presAssocID="{9C89CBBC-7684-4C43-8538-6ACCCEF2871F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D35B3E7B-6C9A-408B-AE4B-E79711A08D92}" type="pres">
      <dgm:prSet presAssocID="{59CF15BB-8863-41CB-96D5-BE4B3DA814D8}" presName="node" presStyleLbl="node1" presStyleIdx="1" presStyleCnt="6" custScaleX="134501" custScaleY="1345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89D2AF-7B14-44FA-B4F8-D33FB54DD924}" type="pres">
      <dgm:prSet presAssocID="{59CF15BB-8863-41CB-96D5-BE4B3DA814D8}" presName="dummy" presStyleCnt="0"/>
      <dgm:spPr/>
      <dgm:t>
        <a:bodyPr/>
        <a:lstStyle/>
        <a:p>
          <a:endParaRPr lang="zh-TW" altLang="en-US"/>
        </a:p>
      </dgm:t>
    </dgm:pt>
    <dgm:pt modelId="{A3806077-B025-4862-9ADA-D566C5375045}" type="pres">
      <dgm:prSet presAssocID="{8E81C6B5-994E-46B8-A30A-636276C7E70A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76A3C91D-A03F-4D4D-98B8-C7E861B18DD8}" type="pres">
      <dgm:prSet presAssocID="{43226730-4673-4092-913E-EA8984C7D5CB}" presName="node" presStyleLbl="node1" presStyleIdx="2" presStyleCnt="6" custScaleX="134501" custScaleY="1345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EDCE63-DFE7-48BC-88F0-C1D17E20D30F}" type="pres">
      <dgm:prSet presAssocID="{43226730-4673-4092-913E-EA8984C7D5CB}" presName="dummy" presStyleCnt="0"/>
      <dgm:spPr/>
      <dgm:t>
        <a:bodyPr/>
        <a:lstStyle/>
        <a:p>
          <a:endParaRPr lang="zh-TW" altLang="en-US"/>
        </a:p>
      </dgm:t>
    </dgm:pt>
    <dgm:pt modelId="{291D7350-F461-47A9-AD1D-C08A66372695}" type="pres">
      <dgm:prSet presAssocID="{51FCD572-2EB6-4CCE-A503-D0ABC5AEA2B2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3312949C-A0C8-40E7-9AC3-ED2EC4580D76}" type="pres">
      <dgm:prSet presAssocID="{F3BC3830-8B6D-4204-9E49-240AF7CDD79F}" presName="node" presStyleLbl="node1" presStyleIdx="3" presStyleCnt="6" custScaleX="134501" custScaleY="1345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328706-173F-4074-A587-1C495B13AF2A}" type="pres">
      <dgm:prSet presAssocID="{F3BC3830-8B6D-4204-9E49-240AF7CDD79F}" presName="dummy" presStyleCnt="0"/>
      <dgm:spPr/>
      <dgm:t>
        <a:bodyPr/>
        <a:lstStyle/>
        <a:p>
          <a:endParaRPr lang="zh-TW" altLang="en-US"/>
        </a:p>
      </dgm:t>
    </dgm:pt>
    <dgm:pt modelId="{2807C72A-A60E-4DF0-9C76-88B9D68E2C1C}" type="pres">
      <dgm:prSet presAssocID="{4E5CA94F-69FC-4ADD-8926-6E05F0163DB8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C6DD9E40-AC8E-4D1B-8051-743A64E469BB}" type="pres">
      <dgm:prSet presAssocID="{5712EB86-A97F-4168-9567-69A5CCD0A466}" presName="node" presStyleLbl="node1" presStyleIdx="4" presStyleCnt="6" custScaleX="134501" custScaleY="1345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A8FA98-0721-48E1-997D-09571DAF1CCA}" type="pres">
      <dgm:prSet presAssocID="{5712EB86-A97F-4168-9567-69A5CCD0A466}" presName="dummy" presStyleCnt="0"/>
      <dgm:spPr/>
      <dgm:t>
        <a:bodyPr/>
        <a:lstStyle/>
        <a:p>
          <a:endParaRPr lang="zh-TW" altLang="en-US"/>
        </a:p>
      </dgm:t>
    </dgm:pt>
    <dgm:pt modelId="{F7C4CBF9-804C-4006-914B-94074A5BD04D}" type="pres">
      <dgm:prSet presAssocID="{FA30C2A9-697F-4272-B037-227EAB97FE22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CCA5FB76-7B96-4A7B-A886-6F07498AF68B}" type="pres">
      <dgm:prSet presAssocID="{57FA7C46-2CB6-43F8-A53C-99FBCF2C6927}" presName="node" presStyleLbl="node1" presStyleIdx="5" presStyleCnt="6" custScaleX="134501" custScaleY="1345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267CD0-E36C-4BF6-B527-DA2465390AFB}" type="pres">
      <dgm:prSet presAssocID="{57FA7C46-2CB6-43F8-A53C-99FBCF2C6927}" presName="dummy" presStyleCnt="0"/>
      <dgm:spPr/>
      <dgm:t>
        <a:bodyPr/>
        <a:lstStyle/>
        <a:p>
          <a:endParaRPr lang="zh-TW" altLang="en-US"/>
        </a:p>
      </dgm:t>
    </dgm:pt>
    <dgm:pt modelId="{130865B4-1E95-49FB-B27E-18EC22977FD6}" type="pres">
      <dgm:prSet presAssocID="{A20DE826-55F4-4822-B24C-55193953651D}" presName="sibTrans" presStyleLbl="sibTrans2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3994B190-A3A7-4748-B254-7396EC6D055F}" type="presOf" srcId="{2D7DB6AD-B091-40B4-A889-E338515AB6DE}" destId="{2D843EBB-9B6D-46BE-BAD3-57F8F57C82FB}" srcOrd="0" destOrd="0" presId="urn:microsoft.com/office/officeart/2005/8/layout/radial6"/>
    <dgm:cxn modelId="{CD751238-6413-41A9-9FC9-9BCC3843786D}" type="presOf" srcId="{A20DE826-55F4-4822-B24C-55193953651D}" destId="{130865B4-1E95-49FB-B27E-18EC22977FD6}" srcOrd="0" destOrd="0" presId="urn:microsoft.com/office/officeart/2005/8/layout/radial6"/>
    <dgm:cxn modelId="{6897345C-A2CB-41F6-AF41-945004B92427}" type="presOf" srcId="{4E5CA94F-69FC-4ADD-8926-6E05F0163DB8}" destId="{2807C72A-A60E-4DF0-9C76-88B9D68E2C1C}" srcOrd="0" destOrd="0" presId="urn:microsoft.com/office/officeart/2005/8/layout/radial6"/>
    <dgm:cxn modelId="{32D34F26-B4E0-4166-9C7F-AB72F6C30B99}" type="presOf" srcId="{51FCD572-2EB6-4CCE-A503-D0ABC5AEA2B2}" destId="{291D7350-F461-47A9-AD1D-C08A66372695}" srcOrd="0" destOrd="0" presId="urn:microsoft.com/office/officeart/2005/8/layout/radial6"/>
    <dgm:cxn modelId="{99225FE2-DC76-42D7-A3BF-D0BD87C5DCB8}" type="presOf" srcId="{9C89CBBC-7684-4C43-8538-6ACCCEF2871F}" destId="{9F8D6BC9-627A-4CF8-867C-C30FC56BD5D7}" srcOrd="0" destOrd="0" presId="urn:microsoft.com/office/officeart/2005/8/layout/radial6"/>
    <dgm:cxn modelId="{77C799CC-2013-4C03-8C0A-C1F95A3668E4}" type="presOf" srcId="{FA30C2A9-697F-4272-B037-227EAB97FE22}" destId="{F7C4CBF9-804C-4006-914B-94074A5BD04D}" srcOrd="0" destOrd="0" presId="urn:microsoft.com/office/officeart/2005/8/layout/radial6"/>
    <dgm:cxn modelId="{186CCD86-71F3-4E7C-AA8A-2E72F2B1D0D4}" type="presOf" srcId="{4CC572AE-0887-4DC2-8117-BABFC6710BD3}" destId="{7BA29322-4471-477A-9418-A8A73196CA1F}" srcOrd="0" destOrd="0" presId="urn:microsoft.com/office/officeart/2005/8/layout/radial6"/>
    <dgm:cxn modelId="{1FC6071C-CF67-4E1C-A156-0186B4A62C69}" type="presOf" srcId="{8E81C6B5-994E-46B8-A30A-636276C7E70A}" destId="{A3806077-B025-4862-9ADA-D566C5375045}" srcOrd="0" destOrd="0" presId="urn:microsoft.com/office/officeart/2005/8/layout/radial6"/>
    <dgm:cxn modelId="{6DD117FB-7C7A-4C64-95AC-957F984CFD3C}" type="presOf" srcId="{57FA7C46-2CB6-43F8-A53C-99FBCF2C6927}" destId="{CCA5FB76-7B96-4A7B-A886-6F07498AF68B}" srcOrd="0" destOrd="0" presId="urn:microsoft.com/office/officeart/2005/8/layout/radial6"/>
    <dgm:cxn modelId="{4570C473-E2F6-4A60-B93D-BA4324D9A3E2}" type="presOf" srcId="{43226730-4673-4092-913E-EA8984C7D5CB}" destId="{76A3C91D-A03F-4D4D-98B8-C7E861B18DD8}" srcOrd="0" destOrd="0" presId="urn:microsoft.com/office/officeart/2005/8/layout/radial6"/>
    <dgm:cxn modelId="{EBADC41F-2CEB-4BA6-A44E-35F4D761FFBF}" srcId="{0FA6EB1C-4A89-43CF-A882-412D458F4DF4}" destId="{59CF15BB-8863-41CB-96D5-BE4B3DA814D8}" srcOrd="1" destOrd="0" parTransId="{DDE310E6-51E0-455D-8523-741E6F36CF68}" sibTransId="{8E81C6B5-994E-46B8-A30A-636276C7E70A}"/>
    <dgm:cxn modelId="{96A55710-F908-47AF-8089-9FE9DF4F3723}" srcId="{0FA6EB1C-4A89-43CF-A882-412D458F4DF4}" destId="{57FA7C46-2CB6-43F8-A53C-99FBCF2C6927}" srcOrd="5" destOrd="0" parTransId="{01192DF5-47FF-48C6-95FA-CDBD40BC81F8}" sibTransId="{A20DE826-55F4-4822-B24C-55193953651D}"/>
    <dgm:cxn modelId="{37778D99-1358-4314-A7D1-2C321B257B63}" type="presOf" srcId="{0FA6EB1C-4A89-43CF-A882-412D458F4DF4}" destId="{6DEC7235-9F0D-4B1F-B0A1-C3B7D399206E}" srcOrd="0" destOrd="0" presId="urn:microsoft.com/office/officeart/2005/8/layout/radial6"/>
    <dgm:cxn modelId="{4AB37EA1-6B9F-4812-A3B9-835475BBB9D3}" srcId="{0FA6EB1C-4A89-43CF-A882-412D458F4DF4}" destId="{5712EB86-A97F-4168-9567-69A5CCD0A466}" srcOrd="4" destOrd="0" parTransId="{8F62739B-F5EB-4567-BB5A-EB017B452B70}" sibTransId="{FA30C2A9-697F-4272-B037-227EAB97FE22}"/>
    <dgm:cxn modelId="{8C3A3CB0-E848-4E5F-A44D-9E5FDBF0523B}" type="presOf" srcId="{F3BC3830-8B6D-4204-9E49-240AF7CDD79F}" destId="{3312949C-A0C8-40E7-9AC3-ED2EC4580D76}" srcOrd="0" destOrd="0" presId="urn:microsoft.com/office/officeart/2005/8/layout/radial6"/>
    <dgm:cxn modelId="{9C6F20DE-0F9F-4776-AF89-81CEEEBDD779}" type="presOf" srcId="{5712EB86-A97F-4168-9567-69A5CCD0A466}" destId="{C6DD9E40-AC8E-4D1B-8051-743A64E469BB}" srcOrd="0" destOrd="0" presId="urn:microsoft.com/office/officeart/2005/8/layout/radial6"/>
    <dgm:cxn modelId="{BF5280C2-5EB0-4416-82D4-C3D447A7AEFF}" srcId="{4CC572AE-0887-4DC2-8117-BABFC6710BD3}" destId="{0FA6EB1C-4A89-43CF-A882-412D458F4DF4}" srcOrd="0" destOrd="0" parTransId="{69E52929-00A0-47EB-BAAE-E1481BE72609}" sibTransId="{4BFAD0D8-3A6E-443D-B22B-3904BD1EE700}"/>
    <dgm:cxn modelId="{18B7896A-BC21-4CCB-8972-A0CE56BBB006}" srcId="{0FA6EB1C-4A89-43CF-A882-412D458F4DF4}" destId="{F3BC3830-8B6D-4204-9E49-240AF7CDD79F}" srcOrd="3" destOrd="0" parTransId="{EFD4B06B-7340-4392-BC50-B6C424545D73}" sibTransId="{4E5CA94F-69FC-4ADD-8926-6E05F0163DB8}"/>
    <dgm:cxn modelId="{2A057A69-F6F0-41CE-88DC-D3D3FA882CD2}" srcId="{0FA6EB1C-4A89-43CF-A882-412D458F4DF4}" destId="{43226730-4673-4092-913E-EA8984C7D5CB}" srcOrd="2" destOrd="0" parTransId="{638DD3B0-4F2D-4991-888F-744F3B90CC63}" sibTransId="{51FCD572-2EB6-4CCE-A503-D0ABC5AEA2B2}"/>
    <dgm:cxn modelId="{14C1317A-74C4-4397-B414-20259DD94AB6}" srcId="{0FA6EB1C-4A89-43CF-A882-412D458F4DF4}" destId="{2D7DB6AD-B091-40B4-A889-E338515AB6DE}" srcOrd="0" destOrd="0" parTransId="{A8D27D04-7B44-4775-BA20-4AB2A107D34F}" sibTransId="{9C89CBBC-7684-4C43-8538-6ACCCEF2871F}"/>
    <dgm:cxn modelId="{13AE07CB-1D75-4773-B401-ED0D14335BB3}" type="presOf" srcId="{59CF15BB-8863-41CB-96D5-BE4B3DA814D8}" destId="{D35B3E7B-6C9A-408B-AE4B-E79711A08D92}" srcOrd="0" destOrd="0" presId="urn:microsoft.com/office/officeart/2005/8/layout/radial6"/>
    <dgm:cxn modelId="{1B930EE5-9E61-47D1-B49C-55D61B3A89D3}" type="presParOf" srcId="{7BA29322-4471-477A-9418-A8A73196CA1F}" destId="{6DEC7235-9F0D-4B1F-B0A1-C3B7D399206E}" srcOrd="0" destOrd="0" presId="urn:microsoft.com/office/officeart/2005/8/layout/radial6"/>
    <dgm:cxn modelId="{0EA28A56-C6C4-48CC-9E5E-B5BE4CBCDE6A}" type="presParOf" srcId="{7BA29322-4471-477A-9418-A8A73196CA1F}" destId="{2D843EBB-9B6D-46BE-BAD3-57F8F57C82FB}" srcOrd="1" destOrd="0" presId="urn:microsoft.com/office/officeart/2005/8/layout/radial6"/>
    <dgm:cxn modelId="{081A3FCF-D8C5-42E0-93B8-7D8AC003B833}" type="presParOf" srcId="{7BA29322-4471-477A-9418-A8A73196CA1F}" destId="{E85FCC9C-0B1C-4741-A936-0C16CC908E1A}" srcOrd="2" destOrd="0" presId="urn:microsoft.com/office/officeart/2005/8/layout/radial6"/>
    <dgm:cxn modelId="{56FC2BD7-0162-4658-A670-3084667E4BB8}" type="presParOf" srcId="{7BA29322-4471-477A-9418-A8A73196CA1F}" destId="{9F8D6BC9-627A-4CF8-867C-C30FC56BD5D7}" srcOrd="3" destOrd="0" presId="urn:microsoft.com/office/officeart/2005/8/layout/radial6"/>
    <dgm:cxn modelId="{5EA18BAE-CEC7-4FA2-BB49-B98B92E1C2BE}" type="presParOf" srcId="{7BA29322-4471-477A-9418-A8A73196CA1F}" destId="{D35B3E7B-6C9A-408B-AE4B-E79711A08D92}" srcOrd="4" destOrd="0" presId="urn:microsoft.com/office/officeart/2005/8/layout/radial6"/>
    <dgm:cxn modelId="{6355CFB4-F859-4830-9F66-FC9FD525F4F5}" type="presParOf" srcId="{7BA29322-4471-477A-9418-A8A73196CA1F}" destId="{9089D2AF-7B14-44FA-B4F8-D33FB54DD924}" srcOrd="5" destOrd="0" presId="urn:microsoft.com/office/officeart/2005/8/layout/radial6"/>
    <dgm:cxn modelId="{FA240B33-20A4-4DD3-B2E0-3599330F310B}" type="presParOf" srcId="{7BA29322-4471-477A-9418-A8A73196CA1F}" destId="{A3806077-B025-4862-9ADA-D566C5375045}" srcOrd="6" destOrd="0" presId="urn:microsoft.com/office/officeart/2005/8/layout/radial6"/>
    <dgm:cxn modelId="{AA577FFC-327A-4B71-AF40-1A4A5367677B}" type="presParOf" srcId="{7BA29322-4471-477A-9418-A8A73196CA1F}" destId="{76A3C91D-A03F-4D4D-98B8-C7E861B18DD8}" srcOrd="7" destOrd="0" presId="urn:microsoft.com/office/officeart/2005/8/layout/radial6"/>
    <dgm:cxn modelId="{5014A85C-D432-4B87-AB35-5FF0CD51E3FA}" type="presParOf" srcId="{7BA29322-4471-477A-9418-A8A73196CA1F}" destId="{41EDCE63-DFE7-48BC-88F0-C1D17E20D30F}" srcOrd="8" destOrd="0" presId="urn:microsoft.com/office/officeart/2005/8/layout/radial6"/>
    <dgm:cxn modelId="{A516644F-7A2B-4A46-9C1B-0D0B2FD2A9DB}" type="presParOf" srcId="{7BA29322-4471-477A-9418-A8A73196CA1F}" destId="{291D7350-F461-47A9-AD1D-C08A66372695}" srcOrd="9" destOrd="0" presId="urn:microsoft.com/office/officeart/2005/8/layout/radial6"/>
    <dgm:cxn modelId="{B9DE2049-D232-4963-865F-A2017A12C759}" type="presParOf" srcId="{7BA29322-4471-477A-9418-A8A73196CA1F}" destId="{3312949C-A0C8-40E7-9AC3-ED2EC4580D76}" srcOrd="10" destOrd="0" presId="urn:microsoft.com/office/officeart/2005/8/layout/radial6"/>
    <dgm:cxn modelId="{40B28BAF-F87A-4E41-A9AE-D11AD07283C4}" type="presParOf" srcId="{7BA29322-4471-477A-9418-A8A73196CA1F}" destId="{B0328706-173F-4074-A587-1C495B13AF2A}" srcOrd="11" destOrd="0" presId="urn:microsoft.com/office/officeart/2005/8/layout/radial6"/>
    <dgm:cxn modelId="{37D4DE32-6B45-4F1B-9F4A-A37DD449CA6D}" type="presParOf" srcId="{7BA29322-4471-477A-9418-A8A73196CA1F}" destId="{2807C72A-A60E-4DF0-9C76-88B9D68E2C1C}" srcOrd="12" destOrd="0" presId="urn:microsoft.com/office/officeart/2005/8/layout/radial6"/>
    <dgm:cxn modelId="{7F9F52C0-527C-427C-8A03-4F011B495C05}" type="presParOf" srcId="{7BA29322-4471-477A-9418-A8A73196CA1F}" destId="{C6DD9E40-AC8E-4D1B-8051-743A64E469BB}" srcOrd="13" destOrd="0" presId="urn:microsoft.com/office/officeart/2005/8/layout/radial6"/>
    <dgm:cxn modelId="{4DA665AF-BEEA-4F9C-AFE7-09B7B8D50683}" type="presParOf" srcId="{7BA29322-4471-477A-9418-A8A73196CA1F}" destId="{73A8FA98-0721-48E1-997D-09571DAF1CCA}" srcOrd="14" destOrd="0" presId="urn:microsoft.com/office/officeart/2005/8/layout/radial6"/>
    <dgm:cxn modelId="{29BCA8F5-8E50-426B-A830-F3E4C03654A4}" type="presParOf" srcId="{7BA29322-4471-477A-9418-A8A73196CA1F}" destId="{F7C4CBF9-804C-4006-914B-94074A5BD04D}" srcOrd="15" destOrd="0" presId="urn:microsoft.com/office/officeart/2005/8/layout/radial6"/>
    <dgm:cxn modelId="{579DA10A-3438-4C49-A40B-B1D385F57003}" type="presParOf" srcId="{7BA29322-4471-477A-9418-A8A73196CA1F}" destId="{CCA5FB76-7B96-4A7B-A886-6F07498AF68B}" srcOrd="16" destOrd="0" presId="urn:microsoft.com/office/officeart/2005/8/layout/radial6"/>
    <dgm:cxn modelId="{C793B7C7-CF37-4985-8F34-2E543610CA9E}" type="presParOf" srcId="{7BA29322-4471-477A-9418-A8A73196CA1F}" destId="{C0267CD0-E36C-4BF6-B527-DA2465390AFB}" srcOrd="17" destOrd="0" presId="urn:microsoft.com/office/officeart/2005/8/layout/radial6"/>
    <dgm:cxn modelId="{D6560ABA-B11A-4228-8C3A-5410984F05D1}" type="presParOf" srcId="{7BA29322-4471-477A-9418-A8A73196CA1F}" destId="{130865B4-1E95-49FB-B27E-18EC22977FD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430A8B-D4CC-4181-B5D0-85F48236036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3367B4C-1FD7-4067-9314-8CA6A0D62B62}">
      <dgm:prSet phldrT="[文字]" custT="1"/>
      <dgm:spPr>
        <a:solidFill>
          <a:srgbClr val="D6DCE5">
            <a:alpha val="60000"/>
          </a:srgbClr>
        </a:solidFill>
        <a:ln>
          <a:noFill/>
        </a:ln>
      </dgm:spPr>
      <dgm:t>
        <a:bodyPr/>
        <a:lstStyle/>
        <a:p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漁農自然護理署 </a:t>
          </a:r>
          <a:r>
            <a: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 </a:t>
          </a: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受保護野生動物</a:t>
          </a:r>
          <a:r>
            <a:rPr lang="en-US" sz="1200" u="sng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https://www.afcd.gov.hk/tc_chi/conservation/con_fau/con_fau_local/con_fau_local.html</a:t>
          </a:r>
          <a:endParaRPr lang="zh-TW" altLang="en-US" sz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A6A437-5D09-4DC9-8A9E-F6B5CF216967}" type="parTrans" cxnId="{F5D005CE-F08D-4E34-9E6B-AACACBB9336D}">
      <dgm:prSet/>
      <dgm:spPr/>
      <dgm:t>
        <a:bodyPr/>
        <a:lstStyle/>
        <a:p>
          <a:endParaRPr lang="zh-TW" altLang="en-US"/>
        </a:p>
      </dgm:t>
    </dgm:pt>
    <dgm:pt modelId="{5031AF45-95F3-457D-A69D-EB9889086A50}" type="sibTrans" cxnId="{F5D005CE-F08D-4E34-9E6B-AACACBB9336D}">
      <dgm:prSet/>
      <dgm:spPr/>
      <dgm:t>
        <a:bodyPr/>
        <a:lstStyle/>
        <a:p>
          <a:endParaRPr lang="zh-TW" altLang="en-US"/>
        </a:p>
      </dgm:t>
    </dgm:pt>
    <dgm:pt modelId="{1F84DD60-731B-4421-9C3E-2988BCF3A607}">
      <dgm:prSet custT="1"/>
      <dgm:spPr>
        <a:solidFill>
          <a:srgbClr val="D6DCE5">
            <a:alpha val="60000"/>
          </a:srgbClr>
        </a:solidFill>
        <a:ln>
          <a:noFill/>
        </a:ln>
      </dgm:spPr>
      <dgm:t>
        <a:bodyPr/>
        <a:lstStyle/>
        <a:p>
          <a:r>
            <a:rPr lang="zh-TW" altLang="en-US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香港法例：</a:t>
          </a:r>
          <a:r>
            <a:rPr lang="en-US" altLang="zh-TW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野生動物保護條例</a:t>
          </a:r>
          <a:r>
            <a:rPr lang="en-US" altLang="zh-TW" sz="1400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TW" sz="1400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https://www.elegislation.gov.hk/hk/cap170!zh-Hant-HK</a:t>
          </a:r>
          <a:endParaRPr lang="en-US" sz="1200" u="sng" dirty="0">
            <a:latin typeface="微軟正黑體" panose="020B0604030504040204" pitchFamily="34" charset="-120"/>
            <a:ea typeface="微軟正黑體" panose="020B0604030504040204" pitchFamily="34" charset="-120"/>
            <a:hlinkClick xmlns:r="http://schemas.openxmlformats.org/officeDocument/2006/relationships" r:id="rId2"/>
          </a:endParaRPr>
        </a:p>
      </dgm:t>
    </dgm:pt>
    <dgm:pt modelId="{A21FF754-C54E-4368-9B26-0460FF291656}" type="parTrans" cxnId="{BA72E0D7-03F3-45E9-AE87-81A271B7DA09}">
      <dgm:prSet/>
      <dgm:spPr/>
      <dgm:t>
        <a:bodyPr/>
        <a:lstStyle/>
        <a:p>
          <a:endParaRPr lang="zh-TW" altLang="en-US"/>
        </a:p>
      </dgm:t>
    </dgm:pt>
    <dgm:pt modelId="{C44EF2E8-ACF7-4515-A741-D897F1BEA357}" type="sibTrans" cxnId="{BA72E0D7-03F3-45E9-AE87-81A271B7DA09}">
      <dgm:prSet/>
      <dgm:spPr/>
      <dgm:t>
        <a:bodyPr/>
        <a:lstStyle/>
        <a:p>
          <a:endParaRPr lang="zh-TW" altLang="en-US"/>
        </a:p>
      </dgm:t>
    </dgm:pt>
    <dgm:pt modelId="{2727FE76-081A-4353-B43B-3F66D0179741}">
      <dgm:prSet custT="1"/>
      <dgm:spPr>
        <a:solidFill>
          <a:srgbClr val="D6DCE5">
            <a:alpha val="60000"/>
          </a:srgbClr>
        </a:solidFill>
        <a:ln>
          <a:noFill/>
        </a:ln>
      </dgm:spPr>
      <dgm:t>
        <a:bodyPr/>
        <a:lstStyle/>
        <a:p>
          <a:r>
            <a:rPr lang="zh-HK" altLang="en-US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教育局</a:t>
          </a:r>
          <a:r>
            <a:rPr lang="en-US" altLang="zh-HK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生活事件事例：愛護動物</a:t>
          </a:r>
          <a:r>
            <a:rPr lang="en-US" altLang="zh-HK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HK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3"/>
            </a:rPr>
            <a:t>https://www.edb.gov.hk/attachment/tc/curriculum-development/4-key-tasks/moral-civic/lea/DEC2020/Animal_protection.pptx </a:t>
          </a:r>
          <a:endParaRPr lang="en-US" sz="1200" u="sng" dirty="0">
            <a:latin typeface="微軟正黑體" panose="020B0604030504040204" pitchFamily="34" charset="-120"/>
            <a:ea typeface="微軟正黑體" panose="020B0604030504040204" pitchFamily="34" charset="-120"/>
            <a:hlinkClick xmlns:r="http://schemas.openxmlformats.org/officeDocument/2006/relationships" r:id="rId3"/>
          </a:endParaRPr>
        </a:p>
      </dgm:t>
    </dgm:pt>
    <dgm:pt modelId="{094D393C-9A01-4FDC-AA69-818AD60DF706}" type="parTrans" cxnId="{E3BA7325-33AB-4145-9703-FDFD116FFAC7}">
      <dgm:prSet/>
      <dgm:spPr/>
      <dgm:t>
        <a:bodyPr/>
        <a:lstStyle/>
        <a:p>
          <a:endParaRPr lang="zh-TW" altLang="en-US"/>
        </a:p>
      </dgm:t>
    </dgm:pt>
    <dgm:pt modelId="{BA46186D-CFBD-4FC0-B00A-16EE799C31C0}" type="sibTrans" cxnId="{E3BA7325-33AB-4145-9703-FDFD116FFAC7}">
      <dgm:prSet/>
      <dgm:spPr/>
      <dgm:t>
        <a:bodyPr/>
        <a:lstStyle/>
        <a:p>
          <a:endParaRPr lang="zh-TW" altLang="en-US"/>
        </a:p>
      </dgm:t>
    </dgm:pt>
    <dgm:pt modelId="{AA2EC14D-12AA-4BE8-81D2-B243F9568721}">
      <dgm:prSet custT="1"/>
      <dgm:spPr>
        <a:solidFill>
          <a:srgbClr val="D6DCE5">
            <a:alpha val="60000"/>
          </a:srgbClr>
        </a:solidFill>
        <a:ln>
          <a:noFill/>
        </a:ln>
      </dgm:spPr>
      <dgm:t>
        <a:bodyPr/>
        <a:lstStyle/>
        <a:p>
          <a:r>
            <a:rPr lang="zh-HK" altLang="en-US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教育局</a:t>
          </a:r>
          <a:r>
            <a:rPr lang="en-US" altLang="zh-HK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生活事件事例：與寵物相處</a:t>
          </a:r>
          <a:r>
            <a:rPr lang="en-US" altLang="zh-HK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HK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4"/>
            </a:rPr>
            <a:t>https://www.edb.gov.hk/attachment/tc/curriculum-development/4-key-tasks/moral-civic/lea/get_along_with_pet.pptx </a:t>
          </a:r>
          <a:endParaRPr lang="en-US" sz="1200" u="sng" dirty="0">
            <a:latin typeface="微軟正黑體" panose="020B0604030504040204" pitchFamily="34" charset="-120"/>
            <a:ea typeface="微軟正黑體" panose="020B0604030504040204" pitchFamily="34" charset="-120"/>
            <a:hlinkClick xmlns:r="http://schemas.openxmlformats.org/officeDocument/2006/relationships" r:id="rId4"/>
          </a:endParaRPr>
        </a:p>
      </dgm:t>
    </dgm:pt>
    <dgm:pt modelId="{A2691CF6-5D38-4B5C-93B2-27CAA1A0DC7A}" type="parTrans" cxnId="{28B81148-9817-454C-8411-6698FFF94E8F}">
      <dgm:prSet/>
      <dgm:spPr/>
      <dgm:t>
        <a:bodyPr/>
        <a:lstStyle/>
        <a:p>
          <a:endParaRPr lang="zh-TW" altLang="en-US"/>
        </a:p>
      </dgm:t>
    </dgm:pt>
    <dgm:pt modelId="{90128EE0-59C4-43F2-B95D-35794A0985BA}" type="sibTrans" cxnId="{28B81148-9817-454C-8411-6698FFF94E8F}">
      <dgm:prSet/>
      <dgm:spPr/>
      <dgm:t>
        <a:bodyPr/>
        <a:lstStyle/>
        <a:p>
          <a:endParaRPr lang="zh-TW" altLang="en-US"/>
        </a:p>
      </dgm:t>
    </dgm:pt>
    <dgm:pt modelId="{23746081-543B-456C-855E-7DC52F7B040B}">
      <dgm:prSet custT="1"/>
      <dgm:spPr>
        <a:solidFill>
          <a:srgbClr val="D6DCE5">
            <a:alpha val="60000"/>
          </a:srgbClr>
        </a:solidFill>
        <a:ln>
          <a:noFill/>
        </a:ln>
      </dgm:spPr>
      <dgm:t>
        <a:bodyPr/>
        <a:lstStyle/>
        <a:p>
          <a:r>
            <a:rPr lang="zh-TW" altLang="en-US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香港教育城教城電子報</a:t>
          </a:r>
          <a:r>
            <a:rPr lang="en-US" altLang="zh-TW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保護瀕危動物</a:t>
          </a:r>
          <a:r>
            <a:rPr lang="en-US" altLang="zh-TW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由改變生活做起</a:t>
          </a:r>
          <a:r>
            <a:rPr lang="en-US" altLang="zh-TW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TW" sz="1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5"/>
            </a:rPr>
            <a:t>https://www.edcity.hk/hq/zh-hant/content/%E4%BF%9D%E8%AD%B7%E7%80%95%E5%8D%B1%E5%8B%95%E7%89%A9%E3%80%80%E7%94%B1%E6%94%B9%E8%AE%8A%E7%94%9F%E6%B4%BB%E5%81%9A%E8%B5%B7 </a:t>
          </a:r>
          <a:endParaRPr lang="en-US" sz="1200" u="sng" dirty="0">
            <a:latin typeface="微軟正黑體" panose="020B0604030504040204" pitchFamily="34" charset="-120"/>
            <a:ea typeface="微軟正黑體" panose="020B0604030504040204" pitchFamily="34" charset="-120"/>
            <a:hlinkClick xmlns:r="http://schemas.openxmlformats.org/officeDocument/2006/relationships" r:id="rId5"/>
          </a:endParaRPr>
        </a:p>
      </dgm:t>
    </dgm:pt>
    <dgm:pt modelId="{A69975DE-70B9-43C3-BA2F-D17CD5774501}" type="parTrans" cxnId="{53B95FD3-74DE-4989-AF90-AE1040C95986}">
      <dgm:prSet/>
      <dgm:spPr/>
      <dgm:t>
        <a:bodyPr/>
        <a:lstStyle/>
        <a:p>
          <a:endParaRPr lang="zh-TW" altLang="en-US"/>
        </a:p>
      </dgm:t>
    </dgm:pt>
    <dgm:pt modelId="{999DA77E-C8DB-4E87-AAD5-C839D21DB6E8}" type="sibTrans" cxnId="{53B95FD3-74DE-4989-AF90-AE1040C95986}">
      <dgm:prSet/>
      <dgm:spPr/>
      <dgm:t>
        <a:bodyPr/>
        <a:lstStyle/>
        <a:p>
          <a:endParaRPr lang="zh-TW" altLang="en-US"/>
        </a:p>
      </dgm:t>
    </dgm:pt>
    <dgm:pt modelId="{9D651C01-5FCE-400C-AD5B-C8AB1337EF99}" type="pres">
      <dgm:prSet presAssocID="{CA430A8B-D4CC-4181-B5D0-85F4823603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B6A00E-34B4-48CE-9FD4-3816EB694A7D}" type="pres">
      <dgm:prSet presAssocID="{B3367B4C-1FD7-4067-9314-8CA6A0D62B62}" presName="composite" presStyleCnt="0"/>
      <dgm:spPr/>
    </dgm:pt>
    <dgm:pt modelId="{D88F2E98-63D0-49EF-88B1-B8CE23A642C3}" type="pres">
      <dgm:prSet presAssocID="{B3367B4C-1FD7-4067-9314-8CA6A0D62B62}" presName="rect1" presStyleLbl="trAlignAcc1" presStyleIdx="0" presStyleCnt="5" custScaleX="1028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A03E5E-7BE6-4F20-9EC6-FA6F41C7351B}" type="pres">
      <dgm:prSet presAssocID="{B3367B4C-1FD7-4067-9314-8CA6A0D62B62}" presName="rect2" presStyleLbl="fgImgPlace1" presStyleIdx="0" presStyleCnt="5"/>
      <dgm:spPr>
        <a:solidFill>
          <a:schemeClr val="accent2"/>
        </a:solidFill>
        <a:ln>
          <a:noFill/>
        </a:ln>
      </dgm:spPr>
    </dgm:pt>
    <dgm:pt modelId="{BD1CF399-BF74-42A1-BA91-25E3A61E09A6}" type="pres">
      <dgm:prSet presAssocID="{5031AF45-95F3-457D-A69D-EB9889086A50}" presName="sibTrans" presStyleCnt="0"/>
      <dgm:spPr/>
    </dgm:pt>
    <dgm:pt modelId="{D0AFD293-0682-4689-835D-ED0340F2BD16}" type="pres">
      <dgm:prSet presAssocID="{1F84DD60-731B-4421-9C3E-2988BCF3A607}" presName="composite" presStyleCnt="0"/>
      <dgm:spPr/>
    </dgm:pt>
    <dgm:pt modelId="{AD9F640F-4EF0-4A38-8EFF-BB959604F7E6}" type="pres">
      <dgm:prSet presAssocID="{1F84DD60-731B-4421-9C3E-2988BCF3A607}" presName="rect1" presStyleLbl="trAlignAcc1" presStyleIdx="1" presStyleCnt="5" custScaleX="102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B486B-461D-431D-99CA-CBC3D96F6F45}" type="pres">
      <dgm:prSet presAssocID="{1F84DD60-731B-4421-9C3E-2988BCF3A607}" presName="rect2" presStyleLbl="fgImgPlace1" presStyleIdx="1" presStyleCnt="5"/>
      <dgm:spPr>
        <a:solidFill>
          <a:schemeClr val="accent2"/>
        </a:solidFill>
        <a:ln>
          <a:noFill/>
        </a:ln>
      </dgm:spPr>
    </dgm:pt>
    <dgm:pt modelId="{99F2EA6E-FAE6-4073-9689-3E7F9D2BB6BD}" type="pres">
      <dgm:prSet presAssocID="{C44EF2E8-ACF7-4515-A741-D897F1BEA357}" presName="sibTrans" presStyleCnt="0"/>
      <dgm:spPr/>
    </dgm:pt>
    <dgm:pt modelId="{F8DA2A4E-3742-4ECE-A860-12D312A54A2A}" type="pres">
      <dgm:prSet presAssocID="{2727FE76-081A-4353-B43B-3F66D0179741}" presName="composite" presStyleCnt="0"/>
      <dgm:spPr/>
    </dgm:pt>
    <dgm:pt modelId="{DC2E63B8-B390-4672-A8F6-244427E7DCBE}" type="pres">
      <dgm:prSet presAssocID="{2727FE76-081A-4353-B43B-3F66D0179741}" presName="rect1" presStyleLbl="trAlignAcc1" presStyleIdx="2" presStyleCnt="5" custScaleX="102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83881-24E9-4776-A914-DAA68D27BF15}" type="pres">
      <dgm:prSet presAssocID="{2727FE76-081A-4353-B43B-3F66D0179741}" presName="rect2" presStyleLbl="fgImgPlace1" presStyleIdx="2" presStyleCnt="5"/>
      <dgm:spPr>
        <a:solidFill>
          <a:schemeClr val="accent2"/>
        </a:solidFill>
        <a:ln>
          <a:noFill/>
        </a:ln>
      </dgm:spPr>
    </dgm:pt>
    <dgm:pt modelId="{7BBC124B-03DF-4218-AEB9-BBAA6349E0D6}" type="pres">
      <dgm:prSet presAssocID="{BA46186D-CFBD-4FC0-B00A-16EE799C31C0}" presName="sibTrans" presStyleCnt="0"/>
      <dgm:spPr/>
    </dgm:pt>
    <dgm:pt modelId="{726A87FC-12B4-41A8-9F6B-B8E9D433A2F4}" type="pres">
      <dgm:prSet presAssocID="{AA2EC14D-12AA-4BE8-81D2-B243F9568721}" presName="composite" presStyleCnt="0"/>
      <dgm:spPr/>
    </dgm:pt>
    <dgm:pt modelId="{A9FAA26F-1179-4CC5-BF75-E46FE2DDB4C1}" type="pres">
      <dgm:prSet presAssocID="{AA2EC14D-12AA-4BE8-81D2-B243F9568721}" presName="rect1" presStyleLbl="trAlignAcc1" presStyleIdx="3" presStyleCnt="5" custScaleX="102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0D8B0-AA9F-487C-A6D4-72AF7DB4F4FA}" type="pres">
      <dgm:prSet presAssocID="{AA2EC14D-12AA-4BE8-81D2-B243F9568721}" presName="rect2" presStyleLbl="fgImgPlace1" presStyleIdx="3" presStyleCnt="5"/>
      <dgm:spPr>
        <a:solidFill>
          <a:schemeClr val="accent2"/>
        </a:solidFill>
        <a:ln>
          <a:noFill/>
        </a:ln>
      </dgm:spPr>
    </dgm:pt>
    <dgm:pt modelId="{7460492A-AAF7-471F-ADD1-9EC1DE39737C}" type="pres">
      <dgm:prSet presAssocID="{90128EE0-59C4-43F2-B95D-35794A0985BA}" presName="sibTrans" presStyleCnt="0"/>
      <dgm:spPr/>
    </dgm:pt>
    <dgm:pt modelId="{BF18CB10-0926-494B-910D-FACDB0AB40BA}" type="pres">
      <dgm:prSet presAssocID="{23746081-543B-456C-855E-7DC52F7B040B}" presName="composite" presStyleCnt="0"/>
      <dgm:spPr/>
    </dgm:pt>
    <dgm:pt modelId="{DDDBD182-EFE5-4FFB-B9CB-A8F5732FD280}" type="pres">
      <dgm:prSet presAssocID="{23746081-543B-456C-855E-7DC52F7B040B}" presName="rect1" presStyleLbl="trAlignAcc1" presStyleIdx="4" presStyleCnt="5" custScaleX="120326" custLinFactNeighborX="10596" custLinFactNeighborY="-2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56A35-0917-4FBC-AB83-CF7353158A27}" type="pres">
      <dgm:prSet presAssocID="{23746081-543B-456C-855E-7DC52F7B040B}" presName="rect2" presStyleLbl="fgImgPlace1" presStyleIdx="4" presStyleCnt="5"/>
      <dgm:spPr>
        <a:solidFill>
          <a:schemeClr val="accent2"/>
        </a:solidFill>
        <a:ln>
          <a:noFill/>
        </a:ln>
      </dgm:spPr>
    </dgm:pt>
  </dgm:ptLst>
  <dgm:cxnLst>
    <dgm:cxn modelId="{A11B95F2-D990-4143-81CD-3262701DECAC}" type="presOf" srcId="{CA430A8B-D4CC-4181-B5D0-85F482360368}" destId="{9D651C01-5FCE-400C-AD5B-C8AB1337EF99}" srcOrd="0" destOrd="0" presId="urn:microsoft.com/office/officeart/2008/layout/PictureStrips"/>
    <dgm:cxn modelId="{F5D005CE-F08D-4E34-9E6B-AACACBB9336D}" srcId="{CA430A8B-D4CC-4181-B5D0-85F482360368}" destId="{B3367B4C-1FD7-4067-9314-8CA6A0D62B62}" srcOrd="0" destOrd="0" parTransId="{84A6A437-5D09-4DC9-8A9E-F6B5CF216967}" sibTransId="{5031AF45-95F3-457D-A69D-EB9889086A50}"/>
    <dgm:cxn modelId="{CE85DB4F-102B-48FE-A98D-553F897111C1}" type="presOf" srcId="{AA2EC14D-12AA-4BE8-81D2-B243F9568721}" destId="{A9FAA26F-1179-4CC5-BF75-E46FE2DDB4C1}" srcOrd="0" destOrd="0" presId="urn:microsoft.com/office/officeart/2008/layout/PictureStrips"/>
    <dgm:cxn modelId="{E3BA7325-33AB-4145-9703-FDFD116FFAC7}" srcId="{CA430A8B-D4CC-4181-B5D0-85F482360368}" destId="{2727FE76-081A-4353-B43B-3F66D0179741}" srcOrd="2" destOrd="0" parTransId="{094D393C-9A01-4FDC-AA69-818AD60DF706}" sibTransId="{BA46186D-CFBD-4FC0-B00A-16EE799C31C0}"/>
    <dgm:cxn modelId="{68704867-1BA5-4276-BA0E-9160A9310877}" type="presOf" srcId="{2727FE76-081A-4353-B43B-3F66D0179741}" destId="{DC2E63B8-B390-4672-A8F6-244427E7DCBE}" srcOrd="0" destOrd="0" presId="urn:microsoft.com/office/officeart/2008/layout/PictureStrips"/>
    <dgm:cxn modelId="{B8F18B87-2329-4473-8F8F-ACFF711550CB}" type="presOf" srcId="{23746081-543B-456C-855E-7DC52F7B040B}" destId="{DDDBD182-EFE5-4FFB-B9CB-A8F5732FD280}" srcOrd="0" destOrd="0" presId="urn:microsoft.com/office/officeart/2008/layout/PictureStrips"/>
    <dgm:cxn modelId="{28B81148-9817-454C-8411-6698FFF94E8F}" srcId="{CA430A8B-D4CC-4181-B5D0-85F482360368}" destId="{AA2EC14D-12AA-4BE8-81D2-B243F9568721}" srcOrd="3" destOrd="0" parTransId="{A2691CF6-5D38-4B5C-93B2-27CAA1A0DC7A}" sibTransId="{90128EE0-59C4-43F2-B95D-35794A0985BA}"/>
    <dgm:cxn modelId="{4CC044DD-74B0-4E41-9AC0-2FF0E6531F88}" type="presOf" srcId="{B3367B4C-1FD7-4067-9314-8CA6A0D62B62}" destId="{D88F2E98-63D0-49EF-88B1-B8CE23A642C3}" srcOrd="0" destOrd="0" presId="urn:microsoft.com/office/officeart/2008/layout/PictureStrips"/>
    <dgm:cxn modelId="{BA72E0D7-03F3-45E9-AE87-81A271B7DA09}" srcId="{CA430A8B-D4CC-4181-B5D0-85F482360368}" destId="{1F84DD60-731B-4421-9C3E-2988BCF3A607}" srcOrd="1" destOrd="0" parTransId="{A21FF754-C54E-4368-9B26-0460FF291656}" sibTransId="{C44EF2E8-ACF7-4515-A741-D897F1BEA357}"/>
    <dgm:cxn modelId="{ECDD5704-F8A1-464E-811E-FBE8AA135C2E}" type="presOf" srcId="{1F84DD60-731B-4421-9C3E-2988BCF3A607}" destId="{AD9F640F-4EF0-4A38-8EFF-BB959604F7E6}" srcOrd="0" destOrd="0" presId="urn:microsoft.com/office/officeart/2008/layout/PictureStrips"/>
    <dgm:cxn modelId="{53B95FD3-74DE-4989-AF90-AE1040C95986}" srcId="{CA430A8B-D4CC-4181-B5D0-85F482360368}" destId="{23746081-543B-456C-855E-7DC52F7B040B}" srcOrd="4" destOrd="0" parTransId="{A69975DE-70B9-43C3-BA2F-D17CD5774501}" sibTransId="{999DA77E-C8DB-4E87-AAD5-C839D21DB6E8}"/>
    <dgm:cxn modelId="{735A5FE2-EB8B-4227-B972-26ABC43FE596}" type="presParOf" srcId="{9D651C01-5FCE-400C-AD5B-C8AB1337EF99}" destId="{E1B6A00E-34B4-48CE-9FD4-3816EB694A7D}" srcOrd="0" destOrd="0" presId="urn:microsoft.com/office/officeart/2008/layout/PictureStrips"/>
    <dgm:cxn modelId="{1684E415-83EA-4375-B536-DD2F6AB476F2}" type="presParOf" srcId="{E1B6A00E-34B4-48CE-9FD4-3816EB694A7D}" destId="{D88F2E98-63D0-49EF-88B1-B8CE23A642C3}" srcOrd="0" destOrd="0" presId="urn:microsoft.com/office/officeart/2008/layout/PictureStrips"/>
    <dgm:cxn modelId="{2CFFC5B9-1AA3-41D5-BC74-40450547BE80}" type="presParOf" srcId="{E1B6A00E-34B4-48CE-9FD4-3816EB694A7D}" destId="{85A03E5E-7BE6-4F20-9EC6-FA6F41C7351B}" srcOrd="1" destOrd="0" presId="urn:microsoft.com/office/officeart/2008/layout/PictureStrips"/>
    <dgm:cxn modelId="{FA6A6EB5-325E-4F9E-B851-3176C2AC9A24}" type="presParOf" srcId="{9D651C01-5FCE-400C-AD5B-C8AB1337EF99}" destId="{BD1CF399-BF74-42A1-BA91-25E3A61E09A6}" srcOrd="1" destOrd="0" presId="urn:microsoft.com/office/officeart/2008/layout/PictureStrips"/>
    <dgm:cxn modelId="{635AA342-A059-4FDC-AB43-47DB1CB27447}" type="presParOf" srcId="{9D651C01-5FCE-400C-AD5B-C8AB1337EF99}" destId="{D0AFD293-0682-4689-835D-ED0340F2BD16}" srcOrd="2" destOrd="0" presId="urn:microsoft.com/office/officeart/2008/layout/PictureStrips"/>
    <dgm:cxn modelId="{3BF4E7CE-21CE-4560-9F2F-656F691A0644}" type="presParOf" srcId="{D0AFD293-0682-4689-835D-ED0340F2BD16}" destId="{AD9F640F-4EF0-4A38-8EFF-BB959604F7E6}" srcOrd="0" destOrd="0" presId="urn:microsoft.com/office/officeart/2008/layout/PictureStrips"/>
    <dgm:cxn modelId="{3EB395DB-F08D-4641-BBA3-47E9563B0BF2}" type="presParOf" srcId="{D0AFD293-0682-4689-835D-ED0340F2BD16}" destId="{A7CB486B-461D-431D-99CA-CBC3D96F6F45}" srcOrd="1" destOrd="0" presId="urn:microsoft.com/office/officeart/2008/layout/PictureStrips"/>
    <dgm:cxn modelId="{8540342C-116A-4AD9-9ECA-49B4864C9B5C}" type="presParOf" srcId="{9D651C01-5FCE-400C-AD5B-C8AB1337EF99}" destId="{99F2EA6E-FAE6-4073-9689-3E7F9D2BB6BD}" srcOrd="3" destOrd="0" presId="urn:microsoft.com/office/officeart/2008/layout/PictureStrips"/>
    <dgm:cxn modelId="{F4CC9616-9933-4AA0-A8C1-A7C4FECDEC12}" type="presParOf" srcId="{9D651C01-5FCE-400C-AD5B-C8AB1337EF99}" destId="{F8DA2A4E-3742-4ECE-A860-12D312A54A2A}" srcOrd="4" destOrd="0" presId="urn:microsoft.com/office/officeart/2008/layout/PictureStrips"/>
    <dgm:cxn modelId="{B8F82EA0-5EDC-48F8-80B5-A307F4690B43}" type="presParOf" srcId="{F8DA2A4E-3742-4ECE-A860-12D312A54A2A}" destId="{DC2E63B8-B390-4672-A8F6-244427E7DCBE}" srcOrd="0" destOrd="0" presId="urn:microsoft.com/office/officeart/2008/layout/PictureStrips"/>
    <dgm:cxn modelId="{93AF1D4A-878C-4874-A6C0-D03D6467A62A}" type="presParOf" srcId="{F8DA2A4E-3742-4ECE-A860-12D312A54A2A}" destId="{6A183881-24E9-4776-A914-DAA68D27BF15}" srcOrd="1" destOrd="0" presId="urn:microsoft.com/office/officeart/2008/layout/PictureStrips"/>
    <dgm:cxn modelId="{470B2E6E-A5FB-460A-B7DD-8ED24851C105}" type="presParOf" srcId="{9D651C01-5FCE-400C-AD5B-C8AB1337EF99}" destId="{7BBC124B-03DF-4218-AEB9-BBAA6349E0D6}" srcOrd="5" destOrd="0" presId="urn:microsoft.com/office/officeart/2008/layout/PictureStrips"/>
    <dgm:cxn modelId="{071900A4-8A8D-4C9E-9525-24801F3692CB}" type="presParOf" srcId="{9D651C01-5FCE-400C-AD5B-C8AB1337EF99}" destId="{726A87FC-12B4-41A8-9F6B-B8E9D433A2F4}" srcOrd="6" destOrd="0" presId="urn:microsoft.com/office/officeart/2008/layout/PictureStrips"/>
    <dgm:cxn modelId="{7C6DC9E5-D322-4402-B341-1B4A5C406372}" type="presParOf" srcId="{726A87FC-12B4-41A8-9F6B-B8E9D433A2F4}" destId="{A9FAA26F-1179-4CC5-BF75-E46FE2DDB4C1}" srcOrd="0" destOrd="0" presId="urn:microsoft.com/office/officeart/2008/layout/PictureStrips"/>
    <dgm:cxn modelId="{E7323211-0043-462E-A2D3-FC0D9AF9A8D2}" type="presParOf" srcId="{726A87FC-12B4-41A8-9F6B-B8E9D433A2F4}" destId="{4B80D8B0-AA9F-487C-A6D4-72AF7DB4F4FA}" srcOrd="1" destOrd="0" presId="urn:microsoft.com/office/officeart/2008/layout/PictureStrips"/>
    <dgm:cxn modelId="{687A1026-487F-4B34-8D12-9C25CD6930AD}" type="presParOf" srcId="{9D651C01-5FCE-400C-AD5B-C8AB1337EF99}" destId="{7460492A-AAF7-471F-ADD1-9EC1DE39737C}" srcOrd="7" destOrd="0" presId="urn:microsoft.com/office/officeart/2008/layout/PictureStrips"/>
    <dgm:cxn modelId="{9DABF59E-41AB-4917-AC9F-20D98E619CE5}" type="presParOf" srcId="{9D651C01-5FCE-400C-AD5B-C8AB1337EF99}" destId="{BF18CB10-0926-494B-910D-FACDB0AB40BA}" srcOrd="8" destOrd="0" presId="urn:microsoft.com/office/officeart/2008/layout/PictureStrips"/>
    <dgm:cxn modelId="{201A865C-6026-40CD-8C02-5F1CE1B28D16}" type="presParOf" srcId="{BF18CB10-0926-494B-910D-FACDB0AB40BA}" destId="{DDDBD182-EFE5-4FFB-B9CB-A8F5732FD280}" srcOrd="0" destOrd="0" presId="urn:microsoft.com/office/officeart/2008/layout/PictureStrips"/>
    <dgm:cxn modelId="{FA3772ED-1B6B-4A55-905D-17A083674AA9}" type="presParOf" srcId="{BF18CB10-0926-494B-910D-FACDB0AB40BA}" destId="{90356A35-0917-4FBC-AB83-CF7353158A2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430A8B-D4CC-4181-B5D0-85F48236036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3367B4C-1FD7-4067-9314-8CA6A0D62B62}">
      <dgm:prSet phldrT="[文字]" custT="1"/>
      <dgm:spPr/>
      <dgm:t>
        <a:bodyPr/>
        <a:lstStyle/>
        <a:p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海洋公園及香港海洋公園保育基金 呼籲市民切勿出海近距離追尋西貢鯨魚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en-US" altLang="zh-HK" sz="14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https://www.oceanpark.com.hk/tc/press-release/ocean-park-and-ocean-park-conservation-foundation-hong-kong-urge-public-to-refrain</a:t>
          </a:r>
          <a:endParaRPr lang="zh-TW" altLang="en-US" sz="105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A6A437-5D09-4DC9-8A9E-F6B5CF216967}" type="parTrans" cxnId="{F5D005CE-F08D-4E34-9E6B-AACACBB9336D}">
      <dgm:prSet/>
      <dgm:spPr/>
      <dgm:t>
        <a:bodyPr/>
        <a:lstStyle/>
        <a:p>
          <a:endParaRPr lang="zh-TW" altLang="en-US"/>
        </a:p>
      </dgm:t>
    </dgm:pt>
    <dgm:pt modelId="{5031AF45-95F3-457D-A69D-EB9889086A50}" type="sibTrans" cxnId="{F5D005CE-F08D-4E34-9E6B-AACACBB9336D}">
      <dgm:prSet/>
      <dgm:spPr/>
      <dgm:t>
        <a:bodyPr/>
        <a:lstStyle/>
        <a:p>
          <a:endParaRPr lang="zh-TW" altLang="en-US"/>
        </a:p>
      </dgm:t>
    </dgm:pt>
    <dgm:pt modelId="{15DE088E-0DD1-42B9-94AB-5F3ED2494234}">
      <dgm:prSet custT="1"/>
      <dgm:spPr/>
      <dgm:t>
        <a:bodyPr/>
        <a:lstStyle/>
        <a:p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教育局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遊戲中覓方向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體驗中悟道理──生命教育互動學習教材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</a:p>
        <a:p>
          <a:r>
            <a:rPr lang="en-US" altLang="zh-TW" sz="16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https://www.edb.gov.hk/tc/curriculum-development/4-key-tasks/moral-civic/Newwebsite/Life_understanding.html</a:t>
          </a:r>
          <a:endParaRPr lang="en-US" altLang="zh-TW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BF6CD2-F062-475D-9D8B-BD18563A2C91}" type="parTrans" cxnId="{4B0D3033-B646-4F36-861E-E52872AADBA8}">
      <dgm:prSet/>
      <dgm:spPr/>
      <dgm:t>
        <a:bodyPr/>
        <a:lstStyle/>
        <a:p>
          <a:endParaRPr lang="zh-TW" altLang="en-US"/>
        </a:p>
      </dgm:t>
    </dgm:pt>
    <dgm:pt modelId="{467754AC-8647-4D2B-858F-469727905C66}" type="sibTrans" cxnId="{4B0D3033-B646-4F36-861E-E52872AADBA8}">
      <dgm:prSet/>
      <dgm:spPr/>
      <dgm:t>
        <a:bodyPr/>
        <a:lstStyle/>
        <a:p>
          <a:endParaRPr lang="zh-TW" altLang="en-US"/>
        </a:p>
      </dgm:t>
    </dgm:pt>
    <dgm:pt modelId="{9D651C01-5FCE-400C-AD5B-C8AB1337EF99}" type="pres">
      <dgm:prSet presAssocID="{CA430A8B-D4CC-4181-B5D0-85F4823603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B6A00E-34B4-48CE-9FD4-3816EB694A7D}" type="pres">
      <dgm:prSet presAssocID="{B3367B4C-1FD7-4067-9314-8CA6A0D62B62}" presName="composite" presStyleCnt="0"/>
      <dgm:spPr/>
    </dgm:pt>
    <dgm:pt modelId="{D88F2E98-63D0-49EF-88B1-B8CE23A642C3}" type="pres">
      <dgm:prSet presAssocID="{B3367B4C-1FD7-4067-9314-8CA6A0D62B62}" presName="rect1" presStyleLbl="trAlignAcc1" presStyleIdx="0" presStyleCnt="2" custScaleX="1028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A03E5E-7BE6-4F20-9EC6-FA6F41C7351B}" type="pres">
      <dgm:prSet presAssocID="{B3367B4C-1FD7-4067-9314-8CA6A0D62B62}" presName="rect2" presStyleLbl="fgImgPlace1" presStyleIdx="0" presStyleCnt="2"/>
      <dgm:spPr>
        <a:solidFill>
          <a:schemeClr val="accent2"/>
        </a:solidFill>
        <a:ln>
          <a:noFill/>
        </a:ln>
      </dgm:spPr>
      <dgm:t>
        <a:bodyPr/>
        <a:lstStyle/>
        <a:p>
          <a:endParaRPr lang="zh-TW" altLang="en-US"/>
        </a:p>
      </dgm:t>
    </dgm:pt>
    <dgm:pt modelId="{BD1CF399-BF74-42A1-BA91-25E3A61E09A6}" type="pres">
      <dgm:prSet presAssocID="{5031AF45-95F3-457D-A69D-EB9889086A50}" presName="sibTrans" presStyleCnt="0"/>
      <dgm:spPr/>
    </dgm:pt>
    <dgm:pt modelId="{9B1E7CEB-04E1-4F6C-A011-AFD6C43F4B59}" type="pres">
      <dgm:prSet presAssocID="{15DE088E-0DD1-42B9-94AB-5F3ED2494234}" presName="composite" presStyleCnt="0"/>
      <dgm:spPr/>
    </dgm:pt>
    <dgm:pt modelId="{A9C820F0-ECCB-48FA-82CC-A1D161898BBB}" type="pres">
      <dgm:prSet presAssocID="{15DE088E-0DD1-42B9-94AB-5F3ED2494234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AADC4-954F-41CC-AE12-F9FEF9E82462}" type="pres">
      <dgm:prSet presAssocID="{15DE088E-0DD1-42B9-94AB-5F3ED2494234}" presName="rect2" presStyleLbl="fgImgPlace1" presStyleIdx="1" presStyleCnt="2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zh-TW" altLang="en-US"/>
        </a:p>
      </dgm:t>
    </dgm:pt>
  </dgm:ptLst>
  <dgm:cxnLst>
    <dgm:cxn modelId="{E32F7B80-F04B-4B69-B97A-74CD9BE4D609}" type="presOf" srcId="{15DE088E-0DD1-42B9-94AB-5F3ED2494234}" destId="{A9C820F0-ECCB-48FA-82CC-A1D161898BBB}" srcOrd="0" destOrd="0" presId="urn:microsoft.com/office/officeart/2008/layout/PictureStrips"/>
    <dgm:cxn modelId="{4B0D3033-B646-4F36-861E-E52872AADBA8}" srcId="{CA430A8B-D4CC-4181-B5D0-85F482360368}" destId="{15DE088E-0DD1-42B9-94AB-5F3ED2494234}" srcOrd="1" destOrd="0" parTransId="{60BF6CD2-F062-475D-9D8B-BD18563A2C91}" sibTransId="{467754AC-8647-4D2B-858F-469727905C66}"/>
    <dgm:cxn modelId="{F5D005CE-F08D-4E34-9E6B-AACACBB9336D}" srcId="{CA430A8B-D4CC-4181-B5D0-85F482360368}" destId="{B3367B4C-1FD7-4067-9314-8CA6A0D62B62}" srcOrd="0" destOrd="0" parTransId="{84A6A437-5D09-4DC9-8A9E-F6B5CF216967}" sibTransId="{5031AF45-95F3-457D-A69D-EB9889086A50}"/>
    <dgm:cxn modelId="{4CC044DD-74B0-4E41-9AC0-2FF0E6531F88}" type="presOf" srcId="{B3367B4C-1FD7-4067-9314-8CA6A0D62B62}" destId="{D88F2E98-63D0-49EF-88B1-B8CE23A642C3}" srcOrd="0" destOrd="0" presId="urn:microsoft.com/office/officeart/2008/layout/PictureStrips"/>
    <dgm:cxn modelId="{A11B95F2-D990-4143-81CD-3262701DECAC}" type="presOf" srcId="{CA430A8B-D4CC-4181-B5D0-85F482360368}" destId="{9D651C01-5FCE-400C-AD5B-C8AB1337EF99}" srcOrd="0" destOrd="0" presId="urn:microsoft.com/office/officeart/2008/layout/PictureStrips"/>
    <dgm:cxn modelId="{735A5FE2-EB8B-4227-B972-26ABC43FE596}" type="presParOf" srcId="{9D651C01-5FCE-400C-AD5B-C8AB1337EF99}" destId="{E1B6A00E-34B4-48CE-9FD4-3816EB694A7D}" srcOrd="0" destOrd="0" presId="urn:microsoft.com/office/officeart/2008/layout/PictureStrips"/>
    <dgm:cxn modelId="{1684E415-83EA-4375-B536-DD2F6AB476F2}" type="presParOf" srcId="{E1B6A00E-34B4-48CE-9FD4-3816EB694A7D}" destId="{D88F2E98-63D0-49EF-88B1-B8CE23A642C3}" srcOrd="0" destOrd="0" presId="urn:microsoft.com/office/officeart/2008/layout/PictureStrips"/>
    <dgm:cxn modelId="{2CFFC5B9-1AA3-41D5-BC74-40450547BE80}" type="presParOf" srcId="{E1B6A00E-34B4-48CE-9FD4-3816EB694A7D}" destId="{85A03E5E-7BE6-4F20-9EC6-FA6F41C7351B}" srcOrd="1" destOrd="0" presId="urn:microsoft.com/office/officeart/2008/layout/PictureStrips"/>
    <dgm:cxn modelId="{FA6A6EB5-325E-4F9E-B851-3176C2AC9A24}" type="presParOf" srcId="{9D651C01-5FCE-400C-AD5B-C8AB1337EF99}" destId="{BD1CF399-BF74-42A1-BA91-25E3A61E09A6}" srcOrd="1" destOrd="0" presId="urn:microsoft.com/office/officeart/2008/layout/PictureStrips"/>
    <dgm:cxn modelId="{A970E229-77AE-4DEB-9035-126B84B4A0A8}" type="presParOf" srcId="{9D651C01-5FCE-400C-AD5B-C8AB1337EF99}" destId="{9B1E7CEB-04E1-4F6C-A011-AFD6C43F4B59}" srcOrd="2" destOrd="0" presId="urn:microsoft.com/office/officeart/2008/layout/PictureStrips"/>
    <dgm:cxn modelId="{1A77223C-D70C-4279-9897-8DD3DCF09CE2}" type="presParOf" srcId="{9B1E7CEB-04E1-4F6C-A011-AFD6C43F4B59}" destId="{A9C820F0-ECCB-48FA-82CC-A1D161898BBB}" srcOrd="0" destOrd="0" presId="urn:microsoft.com/office/officeart/2008/layout/PictureStrips"/>
    <dgm:cxn modelId="{76DF8451-20A1-43DB-8D3C-217FA5E5E621}" type="presParOf" srcId="{9B1E7CEB-04E1-4F6C-A011-AFD6C43F4B59}" destId="{487AADC4-954F-41CC-AE12-F9FEF9E8246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865B4-1E95-49FB-B27E-18EC22977FD6}">
      <dsp:nvSpPr>
        <dsp:cNvPr id="0" name=""/>
        <dsp:cNvSpPr/>
      </dsp:nvSpPr>
      <dsp:spPr>
        <a:xfrm>
          <a:off x="4161173" y="567811"/>
          <a:ext cx="3869653" cy="3869653"/>
        </a:xfrm>
        <a:prstGeom prst="blockArc">
          <a:avLst>
            <a:gd name="adj1" fmla="val 12600000"/>
            <a:gd name="adj2" fmla="val 16200000"/>
            <a:gd name="adj3" fmla="val 4536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4CBF9-804C-4006-914B-94074A5BD04D}">
      <dsp:nvSpPr>
        <dsp:cNvPr id="0" name=""/>
        <dsp:cNvSpPr/>
      </dsp:nvSpPr>
      <dsp:spPr>
        <a:xfrm>
          <a:off x="4161173" y="567811"/>
          <a:ext cx="3869653" cy="3869653"/>
        </a:xfrm>
        <a:prstGeom prst="blockArc">
          <a:avLst>
            <a:gd name="adj1" fmla="val 9000000"/>
            <a:gd name="adj2" fmla="val 12600000"/>
            <a:gd name="adj3" fmla="val 4536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C72A-A60E-4DF0-9C76-88B9D68E2C1C}">
      <dsp:nvSpPr>
        <dsp:cNvPr id="0" name=""/>
        <dsp:cNvSpPr/>
      </dsp:nvSpPr>
      <dsp:spPr>
        <a:xfrm>
          <a:off x="4161173" y="567811"/>
          <a:ext cx="3869653" cy="3869653"/>
        </a:xfrm>
        <a:prstGeom prst="blockArc">
          <a:avLst>
            <a:gd name="adj1" fmla="val 5400000"/>
            <a:gd name="adj2" fmla="val 9000000"/>
            <a:gd name="adj3" fmla="val 4536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D7350-F461-47A9-AD1D-C08A66372695}">
      <dsp:nvSpPr>
        <dsp:cNvPr id="0" name=""/>
        <dsp:cNvSpPr/>
      </dsp:nvSpPr>
      <dsp:spPr>
        <a:xfrm>
          <a:off x="4161173" y="567811"/>
          <a:ext cx="3869653" cy="3869653"/>
        </a:xfrm>
        <a:prstGeom prst="blockArc">
          <a:avLst>
            <a:gd name="adj1" fmla="val 1800000"/>
            <a:gd name="adj2" fmla="val 5400000"/>
            <a:gd name="adj3" fmla="val 4536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06077-B025-4862-9ADA-D566C5375045}">
      <dsp:nvSpPr>
        <dsp:cNvPr id="0" name=""/>
        <dsp:cNvSpPr/>
      </dsp:nvSpPr>
      <dsp:spPr>
        <a:xfrm>
          <a:off x="4161173" y="567811"/>
          <a:ext cx="3869653" cy="3869653"/>
        </a:xfrm>
        <a:prstGeom prst="blockArc">
          <a:avLst>
            <a:gd name="adj1" fmla="val 19800000"/>
            <a:gd name="adj2" fmla="val 1800000"/>
            <a:gd name="adj3" fmla="val 4536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D6BC9-627A-4CF8-867C-C30FC56BD5D7}">
      <dsp:nvSpPr>
        <dsp:cNvPr id="0" name=""/>
        <dsp:cNvSpPr/>
      </dsp:nvSpPr>
      <dsp:spPr>
        <a:xfrm>
          <a:off x="4161173" y="567811"/>
          <a:ext cx="3869653" cy="3869653"/>
        </a:xfrm>
        <a:prstGeom prst="blockArc">
          <a:avLst>
            <a:gd name="adj1" fmla="val 16200000"/>
            <a:gd name="adj2" fmla="val 19800000"/>
            <a:gd name="adj3" fmla="val 4536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C7235-9F0D-4B1F-B0A1-C3B7D399206E}">
      <dsp:nvSpPr>
        <dsp:cNvPr id="0" name=""/>
        <dsp:cNvSpPr/>
      </dsp:nvSpPr>
      <dsp:spPr>
        <a:xfrm>
          <a:off x="5225355" y="1631993"/>
          <a:ext cx="1741289" cy="1741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/>
            <a:t>主題</a:t>
          </a:r>
          <a:endParaRPr lang="zh-TW" altLang="en-US" sz="4400" kern="1200" dirty="0"/>
        </a:p>
      </dsp:txBody>
      <dsp:txXfrm>
        <a:off x="5480361" y="1886999"/>
        <a:ext cx="1231277" cy="1231277"/>
      </dsp:txXfrm>
    </dsp:sp>
    <dsp:sp modelId="{2D843EBB-9B6D-46BE-BAD3-57F8F57C82FB}">
      <dsp:nvSpPr>
        <dsp:cNvPr id="0" name=""/>
        <dsp:cNvSpPr/>
      </dsp:nvSpPr>
      <dsp:spPr>
        <a:xfrm>
          <a:off x="5227026" y="-257281"/>
          <a:ext cx="1737947" cy="17379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/>
            <a:t>何時</a:t>
          </a:r>
          <a:r>
            <a:rPr lang="zh-TW" altLang="en-US" sz="1900" b="1" kern="1200" dirty="0" smtClean="0"/>
            <a:t> </a:t>
          </a:r>
          <a:r>
            <a:rPr lang="en-US" altLang="zh-TW" sz="1900" kern="1200" dirty="0" smtClean="0"/>
            <a:t/>
          </a:r>
          <a:br>
            <a:rPr lang="en-US" altLang="zh-TW" sz="1900" kern="1200" dirty="0" smtClean="0"/>
          </a:br>
          <a:r>
            <a:rPr lang="zh-TW" altLang="en-US" sz="1900" kern="1200" dirty="0" smtClean="0"/>
            <a:t>（時間）</a:t>
          </a:r>
          <a:endParaRPr lang="zh-TW" altLang="en-US" sz="1900" kern="1200" dirty="0"/>
        </a:p>
      </dsp:txBody>
      <dsp:txXfrm>
        <a:off x="5481542" y="-2765"/>
        <a:ext cx="1228915" cy="1228915"/>
      </dsp:txXfrm>
    </dsp:sp>
    <dsp:sp modelId="{D35B3E7B-6C9A-408B-AE4B-E79711A08D92}">
      <dsp:nvSpPr>
        <dsp:cNvPr id="0" name=""/>
        <dsp:cNvSpPr/>
      </dsp:nvSpPr>
      <dsp:spPr>
        <a:xfrm>
          <a:off x="6864633" y="688191"/>
          <a:ext cx="1737947" cy="17379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/>
            <a:t>何地 </a:t>
          </a:r>
          <a:r>
            <a:rPr lang="en-US" altLang="zh-TW" sz="2800" b="1" kern="1200" dirty="0" smtClean="0"/>
            <a:t/>
          </a:r>
          <a:br>
            <a:rPr lang="en-US" altLang="zh-TW" sz="2800" b="1" kern="1200" dirty="0" smtClean="0"/>
          </a:br>
          <a:r>
            <a:rPr lang="zh-TW" altLang="en-US" sz="1900" kern="1200" dirty="0" smtClean="0"/>
            <a:t>（地點）</a:t>
          </a:r>
          <a:endParaRPr lang="zh-TW" altLang="en-US" sz="1900" kern="1200" dirty="0"/>
        </a:p>
      </dsp:txBody>
      <dsp:txXfrm>
        <a:off x="7119149" y="942707"/>
        <a:ext cx="1228915" cy="1228915"/>
      </dsp:txXfrm>
    </dsp:sp>
    <dsp:sp modelId="{76A3C91D-A03F-4D4D-98B8-C7E861B18DD8}">
      <dsp:nvSpPr>
        <dsp:cNvPr id="0" name=""/>
        <dsp:cNvSpPr/>
      </dsp:nvSpPr>
      <dsp:spPr>
        <a:xfrm>
          <a:off x="6864633" y="2579137"/>
          <a:ext cx="1737947" cy="17379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/>
            <a:t>何人</a:t>
          </a:r>
          <a:r>
            <a:rPr lang="zh-TW" altLang="en-US" sz="1900" kern="1200" dirty="0" smtClean="0"/>
            <a:t> </a:t>
          </a:r>
          <a:r>
            <a:rPr lang="en-US" altLang="zh-TW" sz="1900" kern="1200" dirty="0" smtClean="0"/>
            <a:t/>
          </a:r>
          <a:br>
            <a:rPr lang="en-US" altLang="zh-TW" sz="1900" kern="1200" dirty="0" smtClean="0"/>
          </a:br>
          <a:r>
            <a:rPr lang="zh-TW" altLang="en-US" sz="1600" kern="1200" dirty="0" smtClean="0"/>
            <a:t>（人／動植物）</a:t>
          </a:r>
          <a:endParaRPr lang="zh-TW" altLang="en-US" sz="1600" kern="1200" dirty="0"/>
        </a:p>
      </dsp:txBody>
      <dsp:txXfrm>
        <a:off x="7119149" y="2833653"/>
        <a:ext cx="1228915" cy="1228915"/>
      </dsp:txXfrm>
    </dsp:sp>
    <dsp:sp modelId="{3312949C-A0C8-40E7-9AC3-ED2EC4580D76}">
      <dsp:nvSpPr>
        <dsp:cNvPr id="0" name=""/>
        <dsp:cNvSpPr/>
      </dsp:nvSpPr>
      <dsp:spPr>
        <a:xfrm>
          <a:off x="5227026" y="3524610"/>
          <a:ext cx="1737947" cy="17379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/>
            <a:t>何事</a:t>
          </a:r>
          <a:r>
            <a:rPr lang="en-US" altLang="zh-TW" sz="1900" kern="1200" dirty="0" smtClean="0"/>
            <a:t/>
          </a:r>
          <a:br>
            <a:rPr lang="en-US" altLang="zh-TW" sz="1900" kern="1200" dirty="0" smtClean="0"/>
          </a:br>
          <a:r>
            <a:rPr lang="zh-TW" altLang="en-US" sz="1900" kern="1200" dirty="0" smtClean="0"/>
            <a:t>（做甚麼）</a:t>
          </a:r>
          <a:endParaRPr lang="zh-TW" altLang="en-US" sz="1900" kern="1200" dirty="0"/>
        </a:p>
      </dsp:txBody>
      <dsp:txXfrm>
        <a:off x="5481542" y="3779126"/>
        <a:ext cx="1228915" cy="1228915"/>
      </dsp:txXfrm>
    </dsp:sp>
    <dsp:sp modelId="{C6DD9E40-AC8E-4D1B-8051-743A64E469BB}">
      <dsp:nvSpPr>
        <dsp:cNvPr id="0" name=""/>
        <dsp:cNvSpPr/>
      </dsp:nvSpPr>
      <dsp:spPr>
        <a:xfrm>
          <a:off x="3589418" y="2579137"/>
          <a:ext cx="1737947" cy="17379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/>
            <a:t>為何 </a:t>
          </a:r>
          <a:r>
            <a:rPr lang="en-US" altLang="zh-TW" sz="1900" kern="1200" dirty="0" smtClean="0"/>
            <a:t/>
          </a:r>
          <a:br>
            <a:rPr lang="en-US" altLang="zh-TW" sz="1900" kern="1200" dirty="0" smtClean="0"/>
          </a:br>
          <a:r>
            <a:rPr lang="zh-TW" altLang="en-US" sz="1900" kern="1200" dirty="0" smtClean="0"/>
            <a:t>（為甚麼）</a:t>
          </a:r>
          <a:endParaRPr lang="zh-TW" altLang="en-US" sz="1900" kern="1200" dirty="0"/>
        </a:p>
      </dsp:txBody>
      <dsp:txXfrm>
        <a:off x="3843934" y="2833653"/>
        <a:ext cx="1228915" cy="1228915"/>
      </dsp:txXfrm>
    </dsp:sp>
    <dsp:sp modelId="{CCA5FB76-7B96-4A7B-A886-6F07498AF68B}">
      <dsp:nvSpPr>
        <dsp:cNvPr id="0" name=""/>
        <dsp:cNvSpPr/>
      </dsp:nvSpPr>
      <dsp:spPr>
        <a:xfrm>
          <a:off x="3589418" y="688191"/>
          <a:ext cx="1737947" cy="17379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/>
            <a:t>如何</a:t>
          </a:r>
          <a:r>
            <a:rPr lang="zh-TW" altLang="en-US" sz="1900" kern="1200" dirty="0" smtClean="0"/>
            <a:t> </a:t>
          </a:r>
          <a:r>
            <a:rPr lang="en-US" altLang="zh-TW" sz="1900" kern="1200" dirty="0" smtClean="0"/>
            <a:t/>
          </a:r>
          <a:br>
            <a:rPr lang="en-US" altLang="zh-TW" sz="1900" kern="1200" dirty="0" smtClean="0"/>
          </a:br>
          <a:r>
            <a:rPr lang="zh-TW" altLang="en-US" sz="1800" kern="1200" dirty="0" smtClean="0"/>
            <a:t>（怎樣做／ 結果怎樣）</a:t>
          </a:r>
          <a:endParaRPr lang="zh-TW" altLang="en-US" sz="1800" kern="1200" dirty="0"/>
        </a:p>
      </dsp:txBody>
      <dsp:txXfrm>
        <a:off x="3843934" y="942707"/>
        <a:ext cx="1228915" cy="1228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865B4-1E95-49FB-B27E-18EC22977FD6}">
      <dsp:nvSpPr>
        <dsp:cNvPr id="0" name=""/>
        <dsp:cNvSpPr/>
      </dsp:nvSpPr>
      <dsp:spPr>
        <a:xfrm>
          <a:off x="3706260" y="699019"/>
          <a:ext cx="4779478" cy="4779478"/>
        </a:xfrm>
        <a:prstGeom prst="blockArc">
          <a:avLst>
            <a:gd name="adj1" fmla="val 12600000"/>
            <a:gd name="adj2" fmla="val 16200000"/>
            <a:gd name="adj3" fmla="val 45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4CBF9-804C-4006-914B-94074A5BD04D}">
      <dsp:nvSpPr>
        <dsp:cNvPr id="0" name=""/>
        <dsp:cNvSpPr/>
      </dsp:nvSpPr>
      <dsp:spPr>
        <a:xfrm>
          <a:off x="3706260" y="699019"/>
          <a:ext cx="4779478" cy="4779478"/>
        </a:xfrm>
        <a:prstGeom prst="blockArc">
          <a:avLst>
            <a:gd name="adj1" fmla="val 9000000"/>
            <a:gd name="adj2" fmla="val 12600000"/>
            <a:gd name="adj3" fmla="val 45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C72A-A60E-4DF0-9C76-88B9D68E2C1C}">
      <dsp:nvSpPr>
        <dsp:cNvPr id="0" name=""/>
        <dsp:cNvSpPr/>
      </dsp:nvSpPr>
      <dsp:spPr>
        <a:xfrm>
          <a:off x="3706260" y="699019"/>
          <a:ext cx="4779478" cy="4779478"/>
        </a:xfrm>
        <a:prstGeom prst="blockArc">
          <a:avLst>
            <a:gd name="adj1" fmla="val 5400000"/>
            <a:gd name="adj2" fmla="val 9000000"/>
            <a:gd name="adj3" fmla="val 45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D7350-F461-47A9-AD1D-C08A66372695}">
      <dsp:nvSpPr>
        <dsp:cNvPr id="0" name=""/>
        <dsp:cNvSpPr/>
      </dsp:nvSpPr>
      <dsp:spPr>
        <a:xfrm>
          <a:off x="3706260" y="699019"/>
          <a:ext cx="4779478" cy="4779478"/>
        </a:xfrm>
        <a:prstGeom prst="blockArc">
          <a:avLst>
            <a:gd name="adj1" fmla="val 1800000"/>
            <a:gd name="adj2" fmla="val 5400000"/>
            <a:gd name="adj3" fmla="val 45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06077-B025-4862-9ADA-D566C5375045}">
      <dsp:nvSpPr>
        <dsp:cNvPr id="0" name=""/>
        <dsp:cNvSpPr/>
      </dsp:nvSpPr>
      <dsp:spPr>
        <a:xfrm>
          <a:off x="3706260" y="699019"/>
          <a:ext cx="4779478" cy="4779478"/>
        </a:xfrm>
        <a:prstGeom prst="blockArc">
          <a:avLst>
            <a:gd name="adj1" fmla="val 19800000"/>
            <a:gd name="adj2" fmla="val 1800000"/>
            <a:gd name="adj3" fmla="val 45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D6BC9-627A-4CF8-867C-C30FC56BD5D7}">
      <dsp:nvSpPr>
        <dsp:cNvPr id="0" name=""/>
        <dsp:cNvSpPr/>
      </dsp:nvSpPr>
      <dsp:spPr>
        <a:xfrm>
          <a:off x="3706260" y="699019"/>
          <a:ext cx="4779478" cy="4779478"/>
        </a:xfrm>
        <a:prstGeom prst="blockArc">
          <a:avLst>
            <a:gd name="adj1" fmla="val 16200000"/>
            <a:gd name="adj2" fmla="val 19800000"/>
            <a:gd name="adj3" fmla="val 45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C7235-9F0D-4B1F-B0A1-C3B7D399206E}">
      <dsp:nvSpPr>
        <dsp:cNvPr id="0" name=""/>
        <dsp:cNvSpPr/>
      </dsp:nvSpPr>
      <dsp:spPr>
        <a:xfrm>
          <a:off x="5021460" y="2014219"/>
          <a:ext cx="2149078" cy="2149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/>
            <a:t>鯨魚受傷事件</a:t>
          </a:r>
          <a:endParaRPr lang="zh-TW" altLang="en-US" sz="3500" kern="1200" dirty="0"/>
        </a:p>
      </dsp:txBody>
      <dsp:txXfrm>
        <a:off x="5336185" y="2328944"/>
        <a:ext cx="1519628" cy="1519628"/>
      </dsp:txXfrm>
    </dsp:sp>
    <dsp:sp modelId="{2D843EBB-9B6D-46BE-BAD3-57F8F57C82FB}">
      <dsp:nvSpPr>
        <dsp:cNvPr id="0" name=""/>
        <dsp:cNvSpPr/>
      </dsp:nvSpPr>
      <dsp:spPr>
        <a:xfrm>
          <a:off x="5084313" y="-258510"/>
          <a:ext cx="2023372" cy="2023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/>
            <a:t>事件      何時發生？</a:t>
          </a:r>
          <a:endParaRPr lang="zh-TW" altLang="en-US" sz="2400" kern="1200" dirty="0"/>
        </a:p>
      </dsp:txBody>
      <dsp:txXfrm>
        <a:off x="5380629" y="37806"/>
        <a:ext cx="1430740" cy="1430740"/>
      </dsp:txXfrm>
    </dsp:sp>
    <dsp:sp modelId="{D35B3E7B-6C9A-408B-AE4B-E79711A08D92}">
      <dsp:nvSpPr>
        <dsp:cNvPr id="0" name=""/>
        <dsp:cNvSpPr/>
      </dsp:nvSpPr>
      <dsp:spPr>
        <a:xfrm>
          <a:off x="7106987" y="909281"/>
          <a:ext cx="2023372" cy="2023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/>
            <a:t>在哪裡  發生？</a:t>
          </a:r>
          <a:endParaRPr lang="zh-TW" altLang="en-US" sz="2400" kern="1200" dirty="0"/>
        </a:p>
      </dsp:txBody>
      <dsp:txXfrm>
        <a:off x="7403303" y="1205597"/>
        <a:ext cx="1430740" cy="1430740"/>
      </dsp:txXfrm>
    </dsp:sp>
    <dsp:sp modelId="{76A3C91D-A03F-4D4D-98B8-C7E861B18DD8}">
      <dsp:nvSpPr>
        <dsp:cNvPr id="0" name=""/>
        <dsp:cNvSpPr/>
      </dsp:nvSpPr>
      <dsp:spPr>
        <a:xfrm>
          <a:off x="7106987" y="3244863"/>
          <a:ext cx="2023372" cy="2023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/>
            <a:t>牽涉到哪些人和動植物？</a:t>
          </a:r>
          <a:endParaRPr lang="zh-TW" altLang="en-US" sz="2400" kern="1200" dirty="0"/>
        </a:p>
      </dsp:txBody>
      <dsp:txXfrm>
        <a:off x="7403303" y="3541179"/>
        <a:ext cx="1430740" cy="1430740"/>
      </dsp:txXfrm>
    </dsp:sp>
    <dsp:sp modelId="{3312949C-A0C8-40E7-9AC3-ED2EC4580D76}">
      <dsp:nvSpPr>
        <dsp:cNvPr id="0" name=""/>
        <dsp:cNvSpPr/>
      </dsp:nvSpPr>
      <dsp:spPr>
        <a:xfrm>
          <a:off x="5084313" y="4412655"/>
          <a:ext cx="2023372" cy="2023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/>
            <a:t>發生      甚麼事？</a:t>
          </a:r>
          <a:endParaRPr lang="zh-TW" altLang="en-US" sz="2400" kern="1200" dirty="0"/>
        </a:p>
      </dsp:txBody>
      <dsp:txXfrm>
        <a:off x="5380629" y="4708971"/>
        <a:ext cx="1430740" cy="1430740"/>
      </dsp:txXfrm>
    </dsp:sp>
    <dsp:sp modelId="{C6DD9E40-AC8E-4D1B-8051-743A64E469BB}">
      <dsp:nvSpPr>
        <dsp:cNvPr id="0" name=""/>
        <dsp:cNvSpPr/>
      </dsp:nvSpPr>
      <dsp:spPr>
        <a:xfrm>
          <a:off x="3061640" y="3244863"/>
          <a:ext cx="2023372" cy="2023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/>
            <a:t>為何發生這事件？</a:t>
          </a:r>
          <a:endParaRPr lang="zh-TW" altLang="en-US" sz="2400" kern="1200" dirty="0"/>
        </a:p>
      </dsp:txBody>
      <dsp:txXfrm>
        <a:off x="3357956" y="3541179"/>
        <a:ext cx="1430740" cy="1430740"/>
      </dsp:txXfrm>
    </dsp:sp>
    <dsp:sp modelId="{CCA5FB76-7B96-4A7B-A886-6F07498AF68B}">
      <dsp:nvSpPr>
        <dsp:cNvPr id="0" name=""/>
        <dsp:cNvSpPr/>
      </dsp:nvSpPr>
      <dsp:spPr>
        <a:xfrm>
          <a:off x="3061640" y="909281"/>
          <a:ext cx="2023372" cy="2023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288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/>
            <a:t>如何避免？</a:t>
          </a:r>
          <a:endParaRPr lang="zh-TW" altLang="en-US" sz="2400" kern="1200" dirty="0"/>
        </a:p>
      </dsp:txBody>
      <dsp:txXfrm>
        <a:off x="3357956" y="1205597"/>
        <a:ext cx="1430740" cy="1430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F2E98-63D0-49EF-88B1-B8CE23A642C3}">
      <dsp:nvSpPr>
        <dsp:cNvPr id="0" name=""/>
        <dsp:cNvSpPr/>
      </dsp:nvSpPr>
      <dsp:spPr>
        <a:xfrm>
          <a:off x="616414" y="283628"/>
          <a:ext cx="4731309" cy="1438164"/>
        </a:xfrm>
        <a:prstGeom prst="rect">
          <a:avLst/>
        </a:prstGeom>
        <a:solidFill>
          <a:srgbClr val="D6DCE5">
            <a:alpha val="6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1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漁農自然護理署 </a:t>
          </a:r>
          <a:r>
            <a:rPr lang="en-US" altLang="zh-TW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 </a:t>
          </a: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受保護野生動物</a:t>
          </a:r>
          <a:r>
            <a:rPr lang="en-US" sz="1200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https://www.afcd.gov.hk/tc_chi/conservation/con_fau/con_fau_local/con_fau_local.html</a:t>
          </a:r>
          <a:endParaRPr lang="zh-TW" altLang="en-US" sz="1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6414" y="283628"/>
        <a:ext cx="4731309" cy="1438164"/>
      </dsp:txXfrm>
    </dsp:sp>
    <dsp:sp modelId="{85A03E5E-7BE6-4F20-9EC6-FA6F41C7351B}">
      <dsp:nvSpPr>
        <dsp:cNvPr id="0" name=""/>
        <dsp:cNvSpPr/>
      </dsp:nvSpPr>
      <dsp:spPr>
        <a:xfrm>
          <a:off x="489249" y="75893"/>
          <a:ext cx="1006715" cy="1510073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F640F-4EF0-4A38-8EFF-BB959604F7E6}">
      <dsp:nvSpPr>
        <dsp:cNvPr id="0" name=""/>
        <dsp:cNvSpPr/>
      </dsp:nvSpPr>
      <dsp:spPr>
        <a:xfrm>
          <a:off x="5712483" y="283628"/>
          <a:ext cx="4731309" cy="1438164"/>
        </a:xfrm>
        <a:prstGeom prst="rect">
          <a:avLst/>
        </a:prstGeom>
        <a:solidFill>
          <a:srgbClr val="D6DCE5">
            <a:alpha val="6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1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香港法例：</a:t>
          </a:r>
          <a:r>
            <a:rPr lang="en-US" altLang="zh-TW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野生動物保護條例</a:t>
          </a:r>
          <a:r>
            <a:rPr lang="en-US" altLang="zh-TW" sz="1400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TW" sz="1400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https://www.elegislation.gov.hk/hk/cap170!zh-Hant-HK</a:t>
          </a:r>
          <a:endParaRPr lang="en-US" sz="1200" u="sng" kern="1200" dirty="0">
            <a:latin typeface="微軟正黑體" panose="020B0604030504040204" pitchFamily="34" charset="-120"/>
            <a:ea typeface="微軟正黑體" panose="020B0604030504040204" pitchFamily="34" charset="-120"/>
            <a:hlinkClick xmlns:r="http://schemas.openxmlformats.org/officeDocument/2006/relationships" r:id="rId2"/>
          </a:endParaRPr>
        </a:p>
      </dsp:txBody>
      <dsp:txXfrm>
        <a:off x="5712483" y="283628"/>
        <a:ext cx="4731309" cy="1438164"/>
      </dsp:txXfrm>
    </dsp:sp>
    <dsp:sp modelId="{A7CB486B-461D-431D-99CA-CBC3D96F6F45}">
      <dsp:nvSpPr>
        <dsp:cNvPr id="0" name=""/>
        <dsp:cNvSpPr/>
      </dsp:nvSpPr>
      <dsp:spPr>
        <a:xfrm>
          <a:off x="5585319" y="75893"/>
          <a:ext cx="1006715" cy="1510073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E63B8-B390-4672-A8F6-244427E7DCBE}">
      <dsp:nvSpPr>
        <dsp:cNvPr id="0" name=""/>
        <dsp:cNvSpPr/>
      </dsp:nvSpPr>
      <dsp:spPr>
        <a:xfrm>
          <a:off x="616414" y="2094118"/>
          <a:ext cx="4731309" cy="1438164"/>
        </a:xfrm>
        <a:prstGeom prst="rect">
          <a:avLst/>
        </a:prstGeom>
        <a:solidFill>
          <a:srgbClr val="D6DCE5">
            <a:alpha val="6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1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教育局</a:t>
          </a:r>
          <a:r>
            <a:rPr lang="en-US" altLang="zh-HK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生活事件事例：愛護動物</a:t>
          </a:r>
          <a:r>
            <a:rPr lang="en-US" altLang="zh-HK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HK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3"/>
            </a:rPr>
            <a:t>https://www.edb.gov.hk/attachment/tc/curriculum-development/4-key-tasks/moral-civic/lea/DEC2020/Animal_protection.pptx </a:t>
          </a:r>
          <a:endParaRPr lang="en-US" sz="1200" u="sng" kern="1200" dirty="0">
            <a:latin typeface="微軟正黑體" panose="020B0604030504040204" pitchFamily="34" charset="-120"/>
            <a:ea typeface="微軟正黑體" panose="020B0604030504040204" pitchFamily="34" charset="-120"/>
            <a:hlinkClick xmlns:r="http://schemas.openxmlformats.org/officeDocument/2006/relationships" r:id="rId3"/>
          </a:endParaRPr>
        </a:p>
      </dsp:txBody>
      <dsp:txXfrm>
        <a:off x="616414" y="2094118"/>
        <a:ext cx="4731309" cy="1438164"/>
      </dsp:txXfrm>
    </dsp:sp>
    <dsp:sp modelId="{6A183881-24E9-4776-A914-DAA68D27BF15}">
      <dsp:nvSpPr>
        <dsp:cNvPr id="0" name=""/>
        <dsp:cNvSpPr/>
      </dsp:nvSpPr>
      <dsp:spPr>
        <a:xfrm>
          <a:off x="489249" y="1886383"/>
          <a:ext cx="1006715" cy="1510073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AA26F-1179-4CC5-BF75-E46FE2DDB4C1}">
      <dsp:nvSpPr>
        <dsp:cNvPr id="0" name=""/>
        <dsp:cNvSpPr/>
      </dsp:nvSpPr>
      <dsp:spPr>
        <a:xfrm>
          <a:off x="5712483" y="2094118"/>
          <a:ext cx="4731309" cy="1438164"/>
        </a:xfrm>
        <a:prstGeom prst="rect">
          <a:avLst/>
        </a:prstGeom>
        <a:solidFill>
          <a:srgbClr val="D6DCE5">
            <a:alpha val="6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1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教育局</a:t>
          </a:r>
          <a:r>
            <a:rPr lang="en-US" altLang="zh-HK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生活事件事例：與寵物相處</a:t>
          </a:r>
          <a:r>
            <a:rPr lang="en-US" altLang="zh-HK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HK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4"/>
            </a:rPr>
            <a:t>https://www.edb.gov.hk/attachment/tc/curriculum-development/4-key-tasks/moral-civic/lea/get_along_with_pet.pptx </a:t>
          </a:r>
          <a:endParaRPr lang="en-US" sz="1200" u="sng" kern="1200" dirty="0">
            <a:latin typeface="微軟正黑體" panose="020B0604030504040204" pitchFamily="34" charset="-120"/>
            <a:ea typeface="微軟正黑體" panose="020B0604030504040204" pitchFamily="34" charset="-120"/>
            <a:hlinkClick xmlns:r="http://schemas.openxmlformats.org/officeDocument/2006/relationships" r:id="rId4"/>
          </a:endParaRPr>
        </a:p>
      </dsp:txBody>
      <dsp:txXfrm>
        <a:off x="5712483" y="2094118"/>
        <a:ext cx="4731309" cy="1438164"/>
      </dsp:txXfrm>
    </dsp:sp>
    <dsp:sp modelId="{4B80D8B0-AA9F-487C-A6D4-72AF7DB4F4FA}">
      <dsp:nvSpPr>
        <dsp:cNvPr id="0" name=""/>
        <dsp:cNvSpPr/>
      </dsp:nvSpPr>
      <dsp:spPr>
        <a:xfrm>
          <a:off x="5585319" y="1886383"/>
          <a:ext cx="1006715" cy="1510073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BD182-EFE5-4FFB-B9CB-A8F5732FD280}">
      <dsp:nvSpPr>
        <dsp:cNvPr id="0" name=""/>
        <dsp:cNvSpPr/>
      </dsp:nvSpPr>
      <dsp:spPr>
        <a:xfrm>
          <a:off x="3185384" y="3865519"/>
          <a:ext cx="5537556" cy="1438164"/>
        </a:xfrm>
        <a:prstGeom prst="rect">
          <a:avLst/>
        </a:prstGeom>
        <a:solidFill>
          <a:srgbClr val="D6DCE5">
            <a:alpha val="6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1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香港教育城教城電子報</a:t>
          </a:r>
          <a:r>
            <a:rPr lang="en-US" altLang="zh-TW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保護瀕危動物</a:t>
          </a:r>
          <a:r>
            <a:rPr lang="en-US" altLang="zh-TW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由改變生活做起</a:t>
          </a:r>
          <a:r>
            <a:rPr lang="en-US" altLang="zh-TW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  <a:br>
            <a:rPr lang="en-US" altLang="zh-TW" sz="14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sz="1200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5"/>
            </a:rPr>
            <a:t>https://www.edcity.hk/hq/zh-hant/content/%E4%BF%9D%E8%AD%B7%E7%80%95%E5%8D%B1%E5%8B%95%E7%89%A9%E3%80%80%E7%94%B1%E6%94%B9%E8%AE%8A%E7%94%9F%E6%B4%BB%E5%81%9A%E8%B5%B7 </a:t>
          </a:r>
          <a:endParaRPr lang="en-US" sz="1200" u="sng" kern="1200" dirty="0">
            <a:latin typeface="微軟正黑體" panose="020B0604030504040204" pitchFamily="34" charset="-120"/>
            <a:ea typeface="微軟正黑體" panose="020B0604030504040204" pitchFamily="34" charset="-120"/>
            <a:hlinkClick xmlns:r="http://schemas.openxmlformats.org/officeDocument/2006/relationships" r:id="rId5"/>
          </a:endParaRPr>
        </a:p>
      </dsp:txBody>
      <dsp:txXfrm>
        <a:off x="3185384" y="3865519"/>
        <a:ext cx="5537556" cy="1438164"/>
      </dsp:txXfrm>
    </dsp:sp>
    <dsp:sp modelId="{90356A35-0917-4FBC-AB83-CF7353158A27}">
      <dsp:nvSpPr>
        <dsp:cNvPr id="0" name=""/>
        <dsp:cNvSpPr/>
      </dsp:nvSpPr>
      <dsp:spPr>
        <a:xfrm>
          <a:off x="2973702" y="3696873"/>
          <a:ext cx="1006715" cy="1510073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F2E98-63D0-49EF-88B1-B8CE23A642C3}">
      <dsp:nvSpPr>
        <dsp:cNvPr id="0" name=""/>
        <dsp:cNvSpPr/>
      </dsp:nvSpPr>
      <dsp:spPr>
        <a:xfrm>
          <a:off x="2190298" y="337111"/>
          <a:ext cx="6733422" cy="20467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32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海洋公園及香港海洋公園保育基金 呼籲市民切勿出海近距離追尋西貢鯨魚</a:t>
          </a:r>
          <a:endParaRPr lang="en-US" altLang="zh-TW" sz="1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400" kern="12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https://www.oceanpark.com.hk/tc/press-release/ocean-park-and-ocean-park-conservation-foundation-hong-kong-urge-public-to-refrain</a:t>
          </a:r>
          <a:endParaRPr lang="zh-TW" altLang="en-US" sz="105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90298" y="337111"/>
        <a:ext cx="6733422" cy="2046742"/>
      </dsp:txXfrm>
    </dsp:sp>
    <dsp:sp modelId="{85A03E5E-7BE6-4F20-9EC6-FA6F41C7351B}">
      <dsp:nvSpPr>
        <dsp:cNvPr id="0" name=""/>
        <dsp:cNvSpPr/>
      </dsp:nvSpPr>
      <dsp:spPr>
        <a:xfrm>
          <a:off x="2009322" y="41470"/>
          <a:ext cx="1432719" cy="2149079"/>
        </a:xfrm>
        <a:prstGeom prst="rect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820F0-ECCB-48FA-82CC-A1D161898BBB}">
      <dsp:nvSpPr>
        <dsp:cNvPr id="0" name=""/>
        <dsp:cNvSpPr/>
      </dsp:nvSpPr>
      <dsp:spPr>
        <a:xfrm>
          <a:off x="2328182" y="2913732"/>
          <a:ext cx="6549576" cy="20467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32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教育局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《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遊戲中覓方向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體驗中悟道理──生命教育互動學習教材</a:t>
          </a:r>
          <a:r>
            <a:rPr lang="en-US" altLang="zh-TW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https://www.edb.gov.hk/tc/curriculum-development/4-key-tasks/moral-civic/Newwebsite/Life_understanding.html</a:t>
          </a:r>
          <a:endParaRPr lang="en-US" altLang="zh-TW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28182" y="2913732"/>
        <a:ext cx="6549576" cy="2046742"/>
      </dsp:txXfrm>
    </dsp:sp>
    <dsp:sp modelId="{487AADC4-954F-41CC-AE12-F9FEF9E82462}">
      <dsp:nvSpPr>
        <dsp:cNvPr id="0" name=""/>
        <dsp:cNvSpPr/>
      </dsp:nvSpPr>
      <dsp:spPr>
        <a:xfrm>
          <a:off x="2055283" y="2618092"/>
          <a:ext cx="1432719" cy="214907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00E0D-284D-4B98-BA7A-C97380642AD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D7E27-87EC-4488-B28C-DCC6D39AC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b="0" dirty="0" smtClean="0">
                <a:latin typeface="微軟正黑體" panose="020B0604030504040204" pitchFamily="34" charset="-120"/>
              </a:rPr>
              <a:t>參考資料：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zh-TW" sz="1200" b="0" dirty="0" smtClean="0">
              <a:latin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dirty="0" smtClean="0">
                <a:latin typeface="微軟正黑體" panose="020B0604030504040204" pitchFamily="34" charset="-120"/>
              </a:rPr>
              <a:t>生態旅遊是一種結合</a:t>
            </a:r>
            <a:r>
              <a:rPr lang="zh-TW" altLang="en-US" sz="1200" b="1" dirty="0" smtClean="0">
                <a:latin typeface="微軟正黑體" panose="020B0604030504040204" pitchFamily="34" charset="-120"/>
              </a:rPr>
              <a:t>可持續發展</a:t>
            </a:r>
            <a:r>
              <a:rPr lang="zh-TW" altLang="en-US" sz="1200" b="0" dirty="0" smtClean="0">
                <a:latin typeface="微軟正黑體" panose="020B0604030504040204" pitchFamily="34" charset="-120"/>
              </a:rPr>
              <a:t>概念的旅遊模式</a:t>
            </a:r>
            <a:endParaRPr lang="en-US" altLang="zh-TW" sz="1200" b="0" dirty="0" smtClean="0">
              <a:latin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dirty="0" smtClean="0">
                <a:latin typeface="微軟正黑體" panose="020B0604030504040204" pitchFamily="34" charset="-120"/>
              </a:rPr>
              <a:t>國際生態旅遊協會（</a:t>
            </a:r>
            <a:r>
              <a:rPr lang="en-US" altLang="zh-TW" sz="1200" b="0" dirty="0" smtClean="0">
                <a:latin typeface="微軟正黑體" panose="020B0604030504040204" pitchFamily="34" charset="-120"/>
              </a:rPr>
              <a:t>TIES</a:t>
            </a:r>
            <a:r>
              <a:rPr lang="zh-TW" altLang="en-US" sz="1200" b="0" dirty="0" smtClean="0">
                <a:latin typeface="微軟正黑體" panose="020B0604030504040204" pitchFamily="34" charset="-120"/>
              </a:rPr>
              <a:t>）將生態旅遊定義為一種</a:t>
            </a:r>
            <a:r>
              <a:rPr lang="zh-TW" altLang="en-US" sz="1200" b="1" dirty="0" smtClean="0">
                <a:latin typeface="微軟正黑體" panose="020B0604030504040204" pitchFamily="34" charset="-120"/>
              </a:rPr>
              <a:t>對環境負責</a:t>
            </a:r>
            <a:r>
              <a:rPr lang="zh-TW" altLang="en-US" sz="1200" b="0" dirty="0" smtClean="0">
                <a:latin typeface="微軟正黑體" panose="020B0604030504040204" pitchFamily="34" charset="-120"/>
              </a:rPr>
              <a:t>的旅遊系統，當中包含</a:t>
            </a:r>
            <a:r>
              <a:rPr lang="zh-TW" altLang="en-US" sz="1200" b="1" dirty="0" smtClean="0">
                <a:latin typeface="微軟正黑體" panose="020B0604030504040204" pitchFamily="34" charset="-120"/>
              </a:rPr>
              <a:t>保育、尊重當地社區，以及可持續發展</a:t>
            </a:r>
            <a:r>
              <a:rPr lang="zh-TW" altLang="en-US" sz="1200" b="0" dirty="0" smtClean="0">
                <a:latin typeface="微軟正黑體" panose="020B0604030504040204" pitchFamily="34" charset="-120"/>
              </a:rPr>
              <a:t>的旅遊方式（</a:t>
            </a:r>
            <a:r>
              <a:rPr lang="en-US" altLang="zh-TW" sz="1200" b="0" dirty="0" smtClean="0">
                <a:latin typeface="微軟正黑體" panose="020B0604030504040204" pitchFamily="34" charset="-120"/>
              </a:rPr>
              <a:t>The International Ecotourism Society, 1993</a:t>
            </a:r>
            <a:r>
              <a:rPr lang="zh-TW" altLang="en-US" sz="1200" b="0" dirty="0" smtClean="0">
                <a:latin typeface="微軟正黑體" panose="020B0604030504040204" pitchFamily="34" charset="-120"/>
              </a:rPr>
              <a:t>）</a:t>
            </a:r>
            <a:endParaRPr lang="en-US" altLang="zh-TW" sz="1200" b="0" dirty="0" smtClean="0">
              <a:latin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dirty="0" smtClean="0">
                <a:latin typeface="微軟正黑體" panose="020B0604030504040204" pitchFamily="34" charset="-120"/>
              </a:rPr>
              <a:t>在這種旅遊模式下，參加者會被帶到沒有被開發成旅遊觀光點的地方，學習並欣賞野生動植物，以及認識當地的傳統文化（</a:t>
            </a:r>
            <a:r>
              <a:rPr lang="en-US" altLang="zh-TW" sz="1200" b="0" dirty="0" smtClean="0">
                <a:latin typeface="微軟正黑體" panose="020B0604030504040204" pitchFamily="34" charset="-120"/>
              </a:rPr>
              <a:t>Ceballos-</a:t>
            </a:r>
            <a:r>
              <a:rPr lang="en-US" altLang="zh-TW" sz="1200" b="0" dirty="0" err="1" smtClean="0">
                <a:latin typeface="微軟正黑體" panose="020B0604030504040204" pitchFamily="34" charset="-120"/>
              </a:rPr>
              <a:t>Lascurain</a:t>
            </a:r>
            <a:r>
              <a:rPr lang="en-US" altLang="zh-TW" sz="1200" b="0" dirty="0" smtClean="0">
                <a:latin typeface="微軟正黑體" panose="020B0604030504040204" pitchFamily="34" charset="-120"/>
              </a:rPr>
              <a:t>, 1995</a:t>
            </a:r>
            <a:r>
              <a:rPr lang="zh-TW" altLang="en-US" sz="1200" b="0" dirty="0" smtClean="0">
                <a:latin typeface="微軟正黑體" panose="020B0604030504040204" pitchFamily="34" charset="-120"/>
              </a:rPr>
              <a:t>）</a:t>
            </a:r>
            <a:endParaRPr lang="en-US" altLang="zh-TW" sz="1200" b="0" dirty="0" smtClean="0">
              <a:latin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HK" altLang="en-US" sz="1200" dirty="0" smtClean="0"/>
              <a:t>資料來源</a:t>
            </a:r>
            <a:r>
              <a:rPr lang="zh-TW" altLang="en-US" sz="1200" dirty="0" smtClean="0"/>
              <a:t>：</a:t>
            </a:r>
            <a:r>
              <a:rPr lang="en-US" altLang="zh-HK" sz="1200" dirty="0" smtClean="0"/>
              <a:t>http://www.producegreen.org.hk/pgfcourse_ettinfo.html</a:t>
            </a:r>
            <a:endParaRPr lang="zh-HK" altLang="en-US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66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分組討論：</a:t>
            </a:r>
            <a:endParaRPr lang="en-US" altLang="zh-TW" dirty="0" smtClean="0"/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以新聞的事件為藍本，利用六何法的圖式進行解構後，請學生按情節的發展及人物的個性，並以本課節所學習到有關保護大自然的知識，改寫故事的結局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教師可以個人或小組形式進行此活動，藉此了解學生所重視的價值觀，以及能否運用同理心、</a:t>
            </a:r>
            <a:r>
              <a:rPr lang="zh-TW" altLang="en-US" sz="12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守法、尊重他人等正確價值觀作為思考參數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活動的成果可通過短文寫作或口頭報告形式呈現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16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</a:rPr>
              <a:t>資料來源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</a:t>
            </a:r>
            <a:r>
              <a:rPr lang="zh-TW" altLang="en-US" sz="1200" dirty="0" smtClean="0"/>
              <a:t>中華經典名句（小學）</a:t>
            </a:r>
            <a:endPara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HK" dirty="0" smtClean="0"/>
              <a:t>https://www.edb.gov.hk/attachment/tc/curriculum-development/kla/chi-edu/chinese-culture/Proverb-C1-03_pri.pdf</a:t>
            </a:r>
            <a:endParaRPr lang="zh-HK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51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參考自：教育局 課程發展處</a:t>
            </a:r>
            <a:r>
              <a:rPr lang="zh-TW" altLang="en-US" sz="1200" dirty="0" smtClean="0"/>
              <a:t>中華經典名句（小學）</a:t>
            </a:r>
            <a:endParaRPr lang="zh-TW" altLang="en-US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HK" dirty="0" smtClean="0"/>
              <a:t>https://www.edb.gov.hk/attachment/tc/curriculum-development/kla/chi-edu/chinese-culture/Proverb-C1-03_pri.pdf</a:t>
            </a:r>
            <a:endParaRPr lang="zh-HK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7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7338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54177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902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參考資料：</a:t>
            </a:r>
            <a:r>
              <a:rPr lang="zh-TW" altLang="en-US" sz="1200" dirty="0" smtClean="0">
                <a:solidFill>
                  <a:schemeClr val="bg1"/>
                </a:solidFill>
              </a:rPr>
              <a:t>世界自然基金會香港分會網站 </a:t>
            </a:r>
            <a:r>
              <a:rPr lang="en-US" altLang="zh-TW" dirty="0" smtClean="0"/>
              <a:t>https://www.wwf.org.hk/wetlands/mai-po/</a:t>
            </a:r>
            <a:endParaRPr lang="zh-TW" altLang="en-US" dirty="0" smtClean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49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參考資料：</a:t>
            </a:r>
            <a:r>
              <a:rPr lang="zh-TW" altLang="en-US" sz="1200" dirty="0" smtClean="0">
                <a:solidFill>
                  <a:schemeClr val="bg1"/>
                </a:solidFill>
              </a:rPr>
              <a:t>世界自然基金會香港分會網站 </a:t>
            </a:r>
            <a:r>
              <a:rPr lang="en-US" altLang="zh-TW" dirty="0" smtClean="0"/>
              <a:t>https://www.wwf.org.hk/wetlands/mai-po/</a:t>
            </a:r>
            <a:endParaRPr lang="zh-TW" altLang="en-US" dirty="0" smtClean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2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教師錦囊：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教學活動一：演一演（情境題－－角色扮演）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）同學分組，以拼圖式合作學習（</a:t>
            </a:r>
            <a:r>
              <a:rPr lang="en-US" altLang="zh-TW" dirty="0" smtClean="0"/>
              <a:t>Jigsaw Learning</a:t>
            </a:r>
            <a:r>
              <a:rPr lang="zh-TW" altLang="en-US" dirty="0" smtClean="0"/>
              <a:t>）作討論</a:t>
            </a:r>
            <a:endParaRPr lang="en-US" altLang="zh-TW" dirty="0" smtClean="0"/>
          </a:p>
          <a:p>
            <a:r>
              <a:rPr lang="zh-TW" altLang="en-US" dirty="0" smtClean="0"/>
              <a:t>步驟一：每組 （「原組」）</a:t>
            </a:r>
            <a:r>
              <a:rPr lang="en-US" altLang="zh-TW" dirty="0" smtClean="0"/>
              <a:t> </a:t>
            </a:r>
            <a:r>
              <a:rPr lang="zh-TW" altLang="en-US" dirty="0" smtClean="0"/>
              <a:t>分別扮演黑臉琵鷺、小明、同學、導賞員、教師角色作討論，教師從旁引導及協助設計角色旁白；</a:t>
            </a:r>
            <a:endParaRPr lang="en-US" altLang="zh-TW" dirty="0" smtClean="0"/>
          </a:p>
          <a:p>
            <a:r>
              <a:rPr lang="zh-TW" altLang="en-US" dirty="0" smtClean="0"/>
              <a:t>步驟二：各人於「原組」討論時代入角色，同學發表個人看法及意見時，亦應學會運用同理心從別人的角度思考及尊重別人。</a:t>
            </a:r>
            <a:endParaRPr lang="en-US" altLang="zh-TW" dirty="0" smtClean="0"/>
          </a:p>
          <a:p>
            <a:r>
              <a:rPr lang="zh-TW" altLang="en-US" dirty="0" smtClean="0"/>
              <a:t>步驟三：當不同「原組」同學成為情境當中黑臉琵鷺、小明、同學、導賞員、教師角色的專家後，然後再將全班重組成「專家小組」；</a:t>
            </a:r>
            <a:endParaRPr lang="en-US" altLang="zh-TW" dirty="0" smtClean="0"/>
          </a:p>
          <a:p>
            <a:r>
              <a:rPr lang="zh-TW" altLang="en-US" dirty="0" smtClean="0"/>
              <a:t>步驟四：每個專家小組集齊不同角色的專家後，然後進行討論及交流；</a:t>
            </a:r>
            <a:endParaRPr lang="en-US" altLang="zh-TW" dirty="0" smtClean="0"/>
          </a:p>
          <a:p>
            <a:r>
              <a:rPr lang="zh-TW" altLang="en-US" dirty="0" smtClean="0"/>
              <a:t>步驟五：教師從旁觀察，可選擇一至兩組的同學作表演，教師可預先預備小道具 （電話、望遠鏡等），增加同學的投入感。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b="0" u="none" dirty="0" smtClean="0"/>
              <a:t>（</a:t>
            </a:r>
            <a:r>
              <a:rPr lang="en-US" altLang="zh-TW" b="0" u="none" dirty="0" smtClean="0"/>
              <a:t>2</a:t>
            </a:r>
            <a:r>
              <a:rPr lang="zh-TW" altLang="en-US" b="0" u="none" dirty="0" smtClean="0"/>
              <a:t>）教師總結：</a:t>
            </a:r>
            <a:endParaRPr lang="en-US" altLang="zh-TW" b="0" u="non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="1" u="sng" dirty="0" smtClean="0"/>
              <a:t>於郊外見到珍稀生物，不應追逐其蹤跡，此舉會令動物受驚</a:t>
            </a:r>
            <a:endParaRPr lang="en-US" altLang="zh-TW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="1" u="sng" dirty="0" smtClean="0"/>
              <a:t>珍稀生物也跟人類一樣，是大自然的一員，人類應該尊重動物的生命、自由和生存空間，以同理心相待</a:t>
            </a:r>
            <a:endParaRPr lang="en-US" altLang="zh-TW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="1" u="sng" dirty="0" smtClean="0"/>
              <a:t>部分動物受</a:t>
            </a:r>
            <a:r>
              <a:rPr lang="en-US" altLang="zh-TW" b="1" u="sng" dirty="0" smtClean="0"/>
              <a:t>《</a:t>
            </a:r>
            <a:r>
              <a:rPr lang="zh-TW" altLang="en-US" b="1" u="sng" dirty="0" smtClean="0"/>
              <a:t>野生動物保護條例</a:t>
            </a:r>
            <a:r>
              <a:rPr lang="en-US" altLang="zh-TW" b="1" u="sng" dirty="0" smtClean="0"/>
              <a:t>》</a:t>
            </a:r>
            <a:r>
              <a:rPr lang="zh-TW" altLang="en-US" b="1" u="sng" dirty="0" smtClean="0"/>
              <a:t>保護，切勿以身試法</a:t>
            </a:r>
            <a:endParaRPr lang="en-US" altLang="zh-TW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="1" u="sng" dirty="0" smtClean="0"/>
              <a:t>其實抱著輕鬆隨緣的心態，反而更能欣賞牠們的自然動態，體驗箇中樂趣，因為能夠欣賞到罕見的動物已是生命的喜悅，值得感恩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－－－－－－－－－－－－－－－－－－－－－－－－－－－－－－－－－－－－－－－－－－－－－－－－－－－－－－－－－－－－－－－－－－－－</a:t>
            </a:r>
            <a:endParaRPr lang="en-US" altLang="zh-TW" dirty="0" smtClean="0"/>
          </a:p>
          <a:p>
            <a:r>
              <a:rPr lang="zh-TW" altLang="en-US" dirty="0" smtClean="0"/>
              <a:t>參考資料：</a:t>
            </a:r>
          </a:p>
          <a:p>
            <a:r>
              <a:rPr lang="zh-TW" altLang="en-US" dirty="0" smtClean="0"/>
              <a:t>香港曾錄得的雀鳥約有</a:t>
            </a:r>
            <a:r>
              <a:rPr lang="en-US" altLang="zh-TW" dirty="0" smtClean="0"/>
              <a:t>570</a:t>
            </a:r>
            <a:r>
              <a:rPr lang="zh-TW" altLang="en-US" dirty="0" smtClean="0"/>
              <a:t>種，其中大部份是於春、秋季節過境遷徙，以及於冬季時在港越冬的候鳥。香港有各式不同的生態環境，為雀鳥提供了充裕的食物及安全的棲息地。所有野生雀鳥都屬</a:t>
            </a:r>
            <a:r>
              <a:rPr lang="en-US" altLang="zh-TW" dirty="0" smtClean="0"/>
              <a:t>《</a:t>
            </a:r>
            <a:r>
              <a:rPr lang="zh-TW" altLang="en-US" dirty="0" smtClean="0"/>
              <a:t>野生動物保護條例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列明的受保護野生動物。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漁農自然護理署：</a:t>
            </a:r>
          </a:p>
          <a:p>
            <a:r>
              <a:rPr lang="en-US" dirty="0" smtClean="0"/>
              <a:t>https://www.afcd.gov.hk/tc_chi/conservation/con_fau/con_fau_local/con_fau_local.html</a:t>
            </a:r>
          </a:p>
          <a:p>
            <a:endParaRPr lang="en-US" dirty="0" smtClean="0"/>
          </a:p>
          <a:p>
            <a:r>
              <a:rPr lang="zh-TW" altLang="en-US" dirty="0" smtClean="0"/>
              <a:t>拼圖式合作學習（</a:t>
            </a:r>
            <a:r>
              <a:rPr lang="en-US" altLang="zh-TW" dirty="0" smtClean="0"/>
              <a:t>Jigsaw Learning</a:t>
            </a:r>
            <a:r>
              <a:rPr lang="zh-TW" altLang="en-US" dirty="0" smtClean="0"/>
              <a:t>）</a:t>
            </a:r>
            <a:r>
              <a:rPr lang="en-US" altLang="zh-TW" dirty="0" smtClean="0"/>
              <a:t> </a:t>
            </a:r>
            <a:r>
              <a:rPr lang="zh-TW" altLang="en-US" dirty="0" smtClean="0"/>
              <a:t>：</a:t>
            </a:r>
            <a:endParaRPr lang="en-US" dirty="0" smtClean="0"/>
          </a:p>
          <a:p>
            <a:r>
              <a:rPr lang="en-US" dirty="0" smtClean="0"/>
              <a:t>https://www.edb.gov.hk/attachment/tc/curriculum-development/kla/chi-edu/resources/primary/lang/20160611_4.pdf</a:t>
            </a: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教師錦囊：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學生閱讀有關報道後，教師可運用六何法</a:t>
            </a:r>
            <a:r>
              <a:rPr lang="en-US" altLang="zh-TW" dirty="0" smtClean="0"/>
              <a:t>6W Thinking Skills</a:t>
            </a:r>
            <a:r>
              <a:rPr lang="zh-TW" altLang="en-US" dirty="0" smtClean="0"/>
              <a:t>（何人（</a:t>
            </a:r>
            <a:r>
              <a:rPr lang="zh-HK" altLang="en-US" dirty="0" smtClean="0"/>
              <a:t>物）</a:t>
            </a:r>
            <a:r>
              <a:rPr lang="zh-TW" altLang="en-US" dirty="0" smtClean="0"/>
              <a:t>、何事、何時、何地、為何、如何）以多個角度探討事物</a:t>
            </a:r>
            <a:r>
              <a:rPr lang="en-US" altLang="zh-TW" dirty="0" smtClean="0"/>
              <a:t>/</a:t>
            </a:r>
            <a:r>
              <a:rPr lang="zh-HK" altLang="en-US" dirty="0" smtClean="0"/>
              <a:t>事件</a:t>
            </a:r>
            <a:r>
              <a:rPr lang="en-US" altLang="zh-HK" dirty="0" smtClean="0"/>
              <a:t>/</a:t>
            </a:r>
            <a:r>
              <a:rPr lang="zh-HK" altLang="en-US" dirty="0" smtClean="0"/>
              <a:t>問題</a:t>
            </a:r>
            <a:endParaRPr lang="en-US" altLang="zh-TW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提問的同時宜適當引入相關正確價值觀（</a:t>
            </a:r>
            <a:r>
              <a:rPr lang="zh-TW" altLang="en-US" sz="12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同理心、守法、尊重他人、珍惜生命、感恩</a:t>
            </a:r>
            <a:r>
              <a:rPr lang="zh-TW" altLang="en-US" dirty="0" smtClean="0"/>
              <a:t>），引導學生思考如何與野生動物共存，從而帶出人類要學習如何與大自然和諧相處，共享天然資源，互相尊重</a:t>
            </a:r>
            <a:endParaRPr lang="zh-HK" altLang="en-US" dirty="0" smtClean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4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教師錦囊：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dirty="0" smtClean="0"/>
          </a:p>
          <a:p>
            <a:endParaRPr lang="en-US" altLang="zh-HK" dirty="0" smtClean="0"/>
          </a:p>
          <a:p>
            <a:r>
              <a:rPr lang="zh-TW" altLang="en-US" dirty="0" smtClean="0"/>
              <a:t>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r>
              <a:rPr lang="zh-HK" altLang="en-US" dirty="0" smtClean="0"/>
              <a:t>參考報導：</a:t>
            </a:r>
            <a:endParaRPr lang="en-US" altLang="zh-HK" dirty="0" smtClean="0"/>
          </a:p>
          <a:p>
            <a:pPr marL="0" indent="0">
              <a:buFont typeface="+mj-lt"/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謝展寰稱鯨魚事件反映需做好公眾教育及制定應變機制等（香港電台網站</a:t>
            </a:r>
            <a:r>
              <a:rPr lang="en-US" altLang="zh-TW" dirty="0" smtClean="0"/>
              <a:t>rthk.hk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2023-08-01</a:t>
            </a:r>
            <a:r>
              <a:rPr lang="zh-TW" altLang="en-US" dirty="0" smtClean="0"/>
              <a:t>）</a:t>
            </a:r>
            <a:endParaRPr lang="en-US" altLang="zh-HK" dirty="0" smtClean="0"/>
          </a:p>
          <a:p>
            <a:pPr marL="0" indent="0">
              <a:buFont typeface="+mj-lt"/>
              <a:buNone/>
            </a:pPr>
            <a:r>
              <a:rPr lang="en-US" altLang="zh-HK" dirty="0" smtClean="0"/>
              <a:t>https://news.rthk.hk/rthk/ch/component/k2/1711597-20230801.htm?archive_date=2023-08-01</a:t>
            </a:r>
          </a:p>
          <a:p>
            <a:pPr marL="0" indent="0">
              <a:buFont typeface="+mj-lt"/>
              <a:buNone/>
            </a:pPr>
            <a:endParaRPr lang="en-US" altLang="zh-HK" dirty="0" smtClean="0"/>
          </a:p>
          <a:p>
            <a:pPr marL="0" indent="0">
              <a:buFont typeface="+mj-lt"/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鯨魚屍體續解剖　專家稱若設禁船區或可避免悲劇（香港電台網站</a:t>
            </a:r>
            <a:r>
              <a:rPr lang="en-US" altLang="zh-TW" dirty="0" smtClean="0"/>
              <a:t>rthk.hk 2023-08-01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0" indent="0">
              <a:buFont typeface="+mj-lt"/>
              <a:buNone/>
            </a:pPr>
            <a:r>
              <a:rPr lang="en-US" altLang="zh-HK" dirty="0" smtClean="0"/>
              <a:t>https://news.rthk.hk/rthk/ch/component/k2/1711519-20230801.htm?archive_date=2023-08-01</a:t>
            </a:r>
          </a:p>
          <a:p>
            <a:pPr marL="0" indent="0">
              <a:buFont typeface="+mj-lt"/>
              <a:buNone/>
            </a:pPr>
            <a:endParaRPr lang="en-US" altLang="zh-HK" dirty="0" smtClean="0"/>
          </a:p>
          <a:p>
            <a:pPr marL="0" indent="0">
              <a:buFont typeface="+mj-lt"/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謝展寰：當局四方面跟進鯨魚死亡事件　研究是否修例（香港電台網站</a:t>
            </a:r>
            <a:r>
              <a:rPr lang="en-US" altLang="zh-TW" dirty="0" smtClean="0"/>
              <a:t>rthk.hk 2023-08-02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0" indent="0">
              <a:buFont typeface="+mj-lt"/>
              <a:buNone/>
            </a:pPr>
            <a:r>
              <a:rPr lang="en-US" altLang="zh-TW" dirty="0" smtClean="0"/>
              <a:t>https://news.rthk.hk/rthk/ch/component/k2/1711709-20230802.htm?archive_date=2023-08-02</a:t>
            </a:r>
          </a:p>
          <a:p>
            <a:pPr marL="0" indent="0">
              <a:buFont typeface="+mj-lt"/>
              <a:buNone/>
            </a:pPr>
            <a:endParaRPr lang="en-US" altLang="zh-HK" dirty="0" smtClean="0"/>
          </a:p>
          <a:p>
            <a:pPr marL="0" indent="0">
              <a:buFont typeface="+mj-lt"/>
              <a:buNone/>
            </a:pPr>
            <a:r>
              <a:rPr lang="zh-TW" altLang="en-US" dirty="0" smtClean="0"/>
              <a:t>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）鯨魚受傷事件（</a:t>
            </a:r>
            <a:r>
              <a:rPr lang="zh-HK" altLang="en-US" dirty="0" smtClean="0"/>
              <a:t>參考答案</a:t>
            </a:r>
            <a:r>
              <a:rPr lang="zh-TW" altLang="en-US" dirty="0" smtClean="0"/>
              <a:t>）</a:t>
            </a:r>
            <a:r>
              <a:rPr lang="zh-HK" altLang="en-US" dirty="0" smtClean="0"/>
              <a:t>：</a:t>
            </a:r>
            <a:endParaRPr lang="en-US" altLang="zh-HK" dirty="0" smtClean="0"/>
          </a:p>
          <a:p>
            <a:pPr marL="0" indent="0">
              <a:buFont typeface="+mj-lt"/>
              <a:buNone/>
            </a:pPr>
            <a:r>
              <a:rPr lang="zh-HK" altLang="en-US" dirty="0" smtClean="0"/>
              <a:t>何時：</a:t>
            </a:r>
            <a:r>
              <a:rPr lang="en-US" altLang="zh-HK" dirty="0" smtClean="0"/>
              <a:t>2023</a:t>
            </a:r>
            <a:r>
              <a:rPr lang="zh-HK" altLang="en-US" dirty="0" smtClean="0"/>
              <a:t>年</a:t>
            </a:r>
            <a:r>
              <a:rPr lang="en-US" altLang="zh-HK" dirty="0" smtClean="0"/>
              <a:t>7</a:t>
            </a:r>
            <a:r>
              <a:rPr lang="zh-HK" altLang="en-US" dirty="0" smtClean="0"/>
              <a:t>月</a:t>
            </a:r>
            <a:endParaRPr lang="en-US" altLang="zh-HK" dirty="0" smtClean="0"/>
          </a:p>
          <a:p>
            <a:pPr marL="0" indent="0">
              <a:buFont typeface="+mj-lt"/>
              <a:buNone/>
            </a:pPr>
            <a:r>
              <a:rPr lang="zh-HK" altLang="en-US" dirty="0" smtClean="0"/>
              <a:t>何物：布氏鯨</a:t>
            </a:r>
            <a:r>
              <a:rPr lang="zh-TW" altLang="en-US" dirty="0" smtClean="0"/>
              <a:t>、部分香港市民</a:t>
            </a:r>
            <a:endParaRPr lang="en-US" altLang="zh-HK" dirty="0" smtClean="0"/>
          </a:p>
          <a:p>
            <a:pPr marL="0" indent="0">
              <a:buFont typeface="+mj-lt"/>
              <a:buNone/>
            </a:pPr>
            <a:r>
              <a:rPr lang="zh-HK" altLang="en-US" dirty="0" smtClean="0"/>
              <a:t>何地：</a:t>
            </a:r>
            <a:r>
              <a:rPr lang="zh-TW" altLang="en-US" dirty="0" smtClean="0"/>
              <a:t>香港的</a:t>
            </a:r>
            <a:r>
              <a:rPr lang="zh-HK" altLang="en-US" dirty="0" smtClean="0"/>
              <a:t>西貢</a:t>
            </a:r>
            <a:r>
              <a:rPr lang="zh-TW" altLang="en-US" dirty="0" smtClean="0"/>
              <a:t>海</a:t>
            </a:r>
            <a:r>
              <a:rPr lang="zh-HK" altLang="en-US" dirty="0" smtClean="0"/>
              <a:t>域</a:t>
            </a:r>
            <a:endParaRPr lang="en-US" altLang="zh-HK" dirty="0" smtClean="0"/>
          </a:p>
          <a:p>
            <a:pPr marL="0" indent="0">
              <a:buFont typeface="+mj-lt"/>
              <a:buNone/>
            </a:pPr>
            <a:r>
              <a:rPr lang="zh-HK" altLang="en-US" dirty="0" smtClean="0"/>
              <a:t>何事：</a:t>
            </a:r>
            <a:r>
              <a:rPr lang="zh-TW" altLang="en-US" dirty="0" smtClean="0"/>
              <a:t>被</a:t>
            </a:r>
            <a:r>
              <a:rPr lang="zh-TW" altLang="en-US" sz="1200" dirty="0" smtClean="0"/>
              <a:t>追鯨者的觀賞</a:t>
            </a:r>
            <a:r>
              <a:rPr lang="zh-TW" altLang="en-US" dirty="0" smtClean="0"/>
              <a:t>船隻的螺旋槳擊中</a:t>
            </a:r>
            <a:endParaRPr lang="en-US" altLang="zh-TW" dirty="0" smtClean="0"/>
          </a:p>
          <a:p>
            <a:pPr marL="0" indent="0">
              <a:buFont typeface="+mj-lt"/>
              <a:buNone/>
            </a:pPr>
            <a:r>
              <a:rPr lang="zh-HK" altLang="en-US" dirty="0" smtClean="0"/>
              <a:t>為何：</a:t>
            </a:r>
            <a:r>
              <a:rPr lang="zh-TW" altLang="en-US" dirty="0" smtClean="0"/>
              <a:t>好奇的市民出海觀賞香港罕見的鯨魚</a:t>
            </a:r>
            <a:endParaRPr lang="en-US" altLang="zh-TW" dirty="0" smtClean="0"/>
          </a:p>
          <a:p>
            <a:pPr marL="0" indent="0">
              <a:buFont typeface="+mj-lt"/>
              <a:buNone/>
            </a:pPr>
            <a:r>
              <a:rPr lang="zh-HK" altLang="en-US" dirty="0" smtClean="0"/>
              <a:t>如何避免：</a:t>
            </a:r>
            <a:r>
              <a:rPr lang="zh-TW" altLang="en-US" dirty="0" smtClean="0"/>
              <a:t>加強公眾教育、政府修例、設立觀鯨守則、限制船隻與鯨魚的距離等。</a:t>
            </a:r>
            <a:endParaRPr lang="en-US" altLang="zh-TW" dirty="0" smtClean="0"/>
          </a:p>
          <a:p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66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教師錦囊：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分組討論：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題目：</a:t>
            </a:r>
            <a:r>
              <a:rPr lang="zh-TW" altLang="en-US" b="1" dirty="0" smtClean="0"/>
              <a:t>以</a:t>
            </a:r>
            <a:r>
              <a:rPr lang="en-US" altLang="zh-TW" b="1" dirty="0" smtClean="0"/>
              <a:t>《</a:t>
            </a:r>
            <a:r>
              <a:rPr lang="zh-TW" altLang="en-US" b="1" dirty="0" smtClean="0"/>
              <a:t>觀豚活動守則</a:t>
            </a:r>
            <a:r>
              <a:rPr lang="en-US" altLang="zh-TW" b="1" dirty="0" smtClean="0"/>
              <a:t>》</a:t>
            </a:r>
            <a:r>
              <a:rPr lang="zh-TW" altLang="en-US" b="1" dirty="0" smtClean="0"/>
              <a:t>為例，討論觀賞野生動物時，我們應具備哪些恰當行為和禮儀？</a:t>
            </a:r>
            <a:r>
              <a:rPr lang="zh-TW" altLang="en-US" dirty="0" smtClean="0"/>
              <a:t>（四人</a:t>
            </a:r>
            <a:r>
              <a:rPr lang="zh-TW" altLang="en-US" baseline="0" dirty="0" smtClean="0"/>
              <a:t>一組，討論時間</a:t>
            </a:r>
            <a:r>
              <a:rPr lang="en-US" altLang="zh-TW" baseline="0" dirty="0" smtClean="0"/>
              <a:t>5-10</a:t>
            </a:r>
            <a:r>
              <a:rPr lang="zh-TW" altLang="en-US" baseline="0" dirty="0" smtClean="0"/>
              <a:t>分鐘，每組輪流匯報，教師可準備</a:t>
            </a:r>
            <a:r>
              <a:rPr lang="en-US" altLang="zh-TW" baseline="0" dirty="0" smtClean="0"/>
              <a:t>A3</a:t>
            </a:r>
            <a:r>
              <a:rPr lang="zh-TW" altLang="en-US" baseline="0" dirty="0" smtClean="0"/>
              <a:t>白紙及箱頭筆，供學生書寫重點及作匯報；或以菲利浦斯</a:t>
            </a:r>
            <a:r>
              <a:rPr lang="en-US" altLang="zh-TW" baseline="0" dirty="0" smtClean="0"/>
              <a:t>66</a:t>
            </a:r>
            <a:r>
              <a:rPr lang="zh-TW" altLang="en-US" baseline="0" dirty="0" smtClean="0"/>
              <a:t>法，六人一組，由教師先以一分鐘指示討論主題，然後進行六分鐘小組討論，每組作綜合報告，六位組員皆要發言，教師總結，以分析各組匯報的優缺點）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從</a:t>
            </a:r>
            <a:r>
              <a:rPr lang="en-US" altLang="zh-TW" dirty="0" smtClean="0"/>
              <a:t>《</a:t>
            </a:r>
            <a:r>
              <a:rPr lang="zh-TW" altLang="en-US" dirty="0" smtClean="0"/>
              <a:t>觀豚活動守則</a:t>
            </a:r>
            <a:r>
              <a:rPr lang="en-US" altLang="zh-TW" dirty="0" smtClean="0"/>
              <a:t>》</a:t>
            </a:r>
            <a:r>
              <a:rPr lang="zh-TW" altLang="en-US" dirty="0" smtClean="0"/>
              <a:t>我們可以綜合以下方向：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野生動物的周遭生活環境十分敏感，人類活動有機會為野生動物帶來壓力，令牠們的日常生態受影響，繼而令野生動物生病（生理及心理），以至死亡</a:t>
            </a:r>
            <a:endParaRPr lang="en-US" altLang="zh-TW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野生動物難以預測人類的活動和行為，甚至會誤把人類活動看成是威脅，不恰當地接近野生動物生活圈，有機會令動物受到傷害</a:t>
            </a:r>
            <a:endParaRPr lang="en-US" altLang="zh-TW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任何時間都應該愛護環境，學會以同理心及尊重的態度與大自然和諧共存，尊重牠們的</a:t>
            </a:r>
            <a:r>
              <a:rPr lang="zh-TW" altLang="en-US" dirty="0" smtClean="0"/>
              <a:t>生存權利和</a:t>
            </a:r>
            <a:r>
              <a:rPr lang="zh-TW" altLang="en-US" dirty="0" smtClean="0"/>
              <a:t>空間</a:t>
            </a:r>
            <a:endParaRPr lang="en-US" altLang="zh-TW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如要觀賞野生動物，必須保持距離，以不騷擾牠們生活及生存為主要考慮因素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，確保對海豚的干擾減至最低，希望遊客們了解並明白訂立觀豚守則背後的原因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自律遵守守則，互相體諒，才能令我們與海豚的關係彼此拉近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學生可能回答的答案：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尊重生命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不應打擾大自然的規律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不應騷擾野生動物的生活空間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即使觀賞野生生物，亦要遵守規則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愛護環境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D7E27-87EC-4488-B28C-DCC6D39ACA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38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教師參考資料：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由於本港有多樣化的生態環境，眾多種類的野生動物都可在此棲息繁衍。不過，都市的發展令大部份哺乳類動物的棲息地不斷減少或者受到破壞，以致牠們的數量正在逐漸下降。政府對自然環境的保護日益關注，並透過立法及有關部門的行動進行保護野生動物工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為了保護本港的野生動物及牠們的棲息地，政府在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1976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年頒佈及實施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野生動物保護條例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（香港法例第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170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章），以執行保育野生動物及其相關的工作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受保護野生動物（</a:t>
            </a:r>
            <a:r>
              <a:rPr lang="zh-HK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漁農自然護理署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https://www.afcd.gov.hk/tc_chi/conservation/con_fau/con_fau_local/con_fau_local.html</a:t>
            </a: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野生動物保護條例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（香港法例第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170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章）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https://www.elegislation.gov.hk/hk/cap170!en-zh-Hant-HK?INDEX_CS=N&amp;xpid=ID_1438402778887_001</a:t>
            </a: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sz="1200" b="0" i="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HK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2F6A7-ED16-4665-B0CF-E24C75FD431A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398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8A87A34-81AB-432B-8DAE-1953F412C126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10210157" cy="261855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人和大自然的和諧旋律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                                                                          生命</a:t>
            </a:r>
            <a:r>
              <a:rPr lang="zh-TW" altLang="en-US" sz="3200" dirty="0"/>
              <a:t>教育</a:t>
            </a:r>
            <a:endParaRPr lang="en-US" sz="1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28404" y="4322618"/>
            <a:ext cx="8637072" cy="148797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sz="2000" dirty="0"/>
              <a:t>價值觀教育</a:t>
            </a:r>
            <a:endParaRPr lang="en-US" altLang="zh-TW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altLang="en-US" sz="2000" dirty="0"/>
              <a:t>初小及高小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zh-TW" altLang="en-US" sz="2000" dirty="0"/>
              <a:t>教育局德育、公民及國民教育組製作</a:t>
            </a:r>
            <a:br>
              <a:rPr lang="zh-TW" altLang="en-US" sz="2000" dirty="0"/>
            </a:br>
            <a:r>
              <a:rPr lang="en-US" altLang="zh-TW" sz="2000" dirty="0"/>
              <a:t>2023</a:t>
            </a:r>
            <a:r>
              <a:rPr lang="zh-TW" altLang="en-US" sz="2000" dirty="0"/>
              <a:t>年</a:t>
            </a:r>
            <a:r>
              <a:rPr lang="en-US" altLang="zh-TW" sz="2000" dirty="0"/>
              <a:t>9</a:t>
            </a:r>
            <a:r>
              <a:rPr lang="zh-TW" altLang="en-US" sz="2000" dirty="0"/>
              <a:t>月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23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六何</a:t>
            </a:r>
            <a:r>
              <a:rPr lang="zh-TW" altLang="en-US" dirty="0" smtClean="0"/>
              <a:t>法 </a:t>
            </a:r>
            <a:r>
              <a:rPr lang="en-US" altLang="zh-TW" dirty="0" smtClean="0"/>
              <a:t>6</a:t>
            </a:r>
            <a:r>
              <a:rPr lang="en-US" dirty="0" smtClean="0"/>
              <a:t>W </a:t>
            </a:r>
            <a:r>
              <a:rPr lang="en-US" dirty="0"/>
              <a:t>Thinking Skills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55128"/>
              </p:ext>
            </p:extLst>
          </p:nvPr>
        </p:nvGraphicFramePr>
        <p:xfrm>
          <a:off x="0" y="1671969"/>
          <a:ext cx="12192000" cy="5005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8471"/>
              </p:ext>
            </p:extLst>
          </p:nvPr>
        </p:nvGraphicFramePr>
        <p:xfrm>
          <a:off x="-164093" y="318976"/>
          <a:ext cx="12192000" cy="617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06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觀賞野生動物時，我們應具備哪些恰當行為和禮儀？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/>
              <a:t>試</a:t>
            </a:r>
            <a:r>
              <a:rPr lang="zh-TW" altLang="en-US" b="1" dirty="0" smtClean="0"/>
              <a:t>參考下方的</a:t>
            </a:r>
            <a:r>
              <a:rPr lang="en-US" altLang="zh-TW" b="1" dirty="0" smtClean="0"/>
              <a:t>《</a:t>
            </a:r>
            <a:r>
              <a:rPr lang="zh-TW" altLang="en-US" b="1" dirty="0"/>
              <a:t>觀豚活動</a:t>
            </a:r>
            <a:r>
              <a:rPr lang="zh-TW" altLang="en-US" b="1" dirty="0" smtClean="0"/>
              <a:t>守則</a:t>
            </a:r>
            <a:r>
              <a:rPr lang="en-US" altLang="zh-TW" b="1" dirty="0" smtClean="0"/>
              <a:t>》</a:t>
            </a:r>
            <a:r>
              <a:rPr lang="zh-TW" altLang="en-US" b="1" dirty="0" smtClean="0"/>
              <a:t>思考</a:t>
            </a:r>
            <a:endParaRPr lang="en-US" b="1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239151" y="2009655"/>
            <a:ext cx="5704449" cy="401131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zh-TW" altLang="en-US" dirty="0" smtClean="0"/>
              <a:t>以</a:t>
            </a:r>
            <a:r>
              <a:rPr lang="zh-TW" altLang="en-US" dirty="0"/>
              <a:t>緩慢穩定的速度前進或停船，不可突然改變航向，船速不可以超過</a:t>
            </a:r>
            <a:r>
              <a:rPr lang="en-US" altLang="zh-TW" dirty="0"/>
              <a:t>10</a:t>
            </a:r>
            <a:r>
              <a:rPr lang="zh-TW" altLang="en-US" dirty="0"/>
              <a:t>海哩。 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zh-TW" altLang="en-US" dirty="0" smtClean="0"/>
              <a:t>每次</a:t>
            </a:r>
            <a:r>
              <a:rPr lang="zh-TW" altLang="en-US" dirty="0"/>
              <a:t>只可有一艘觀豚船在海豚</a:t>
            </a:r>
            <a:r>
              <a:rPr lang="en-US" altLang="zh-TW" dirty="0"/>
              <a:t>500</a:t>
            </a:r>
            <a:r>
              <a:rPr lang="zh-TW" altLang="en-US" dirty="0"/>
              <a:t>米範圍內觀豚。 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zh-TW" altLang="en-US" dirty="0" smtClean="0"/>
              <a:t>當</a:t>
            </a:r>
            <a:r>
              <a:rPr lang="zh-TW" altLang="en-US" dirty="0"/>
              <a:t>海豚在船的正前方</a:t>
            </a:r>
            <a:r>
              <a:rPr lang="en-US" altLang="zh-TW" dirty="0"/>
              <a:t>100</a:t>
            </a:r>
            <a:r>
              <a:rPr lang="zh-TW" altLang="en-US" dirty="0"/>
              <a:t>米以內，船隻應減速或停船，以免產生浪花，對海豚造成騷擾。 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zh-TW" altLang="en-US" dirty="0" smtClean="0"/>
              <a:t>不</a:t>
            </a:r>
            <a:r>
              <a:rPr lang="zh-TW" altLang="en-US" dirty="0"/>
              <a:t>可向海豚迎面前進，只以斜角靠近。 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zh-TW" altLang="en-US" dirty="0" smtClean="0"/>
              <a:t>不</a:t>
            </a:r>
            <a:r>
              <a:rPr lang="zh-TW" altLang="en-US" dirty="0"/>
              <a:t>可在海豚附近「開倒車」。  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zh-TW" altLang="en-US" dirty="0" smtClean="0"/>
              <a:t>不</a:t>
            </a:r>
            <a:r>
              <a:rPr lang="zh-TW" altLang="en-US" dirty="0"/>
              <a:t>可追逐或穿越海豚游弋的路線，不可分開海豚母子或群體，不可迫趕海豚游往船隻，魚網及岸邊淺水處。 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>
          <a:xfrm>
            <a:off x="6094336" y="2009655"/>
            <a:ext cx="5863201" cy="4011317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300"/>
              </a:spcBef>
              <a:buFont typeface="+mj-lt"/>
              <a:buAutoNum type="arabicPeriod" startAt="7"/>
            </a:pPr>
            <a:r>
              <a:rPr lang="zh-TW" altLang="en-US" dirty="0" smtClean="0"/>
              <a:t>不</a:t>
            </a:r>
            <a:r>
              <a:rPr lang="zh-TW" altLang="en-US" dirty="0"/>
              <a:t>可試圖接觸、餵飼海豚或與之游泳。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 startAt="7"/>
            </a:pPr>
            <a:r>
              <a:rPr lang="zh-TW" altLang="en-US" dirty="0" smtClean="0"/>
              <a:t>不</a:t>
            </a:r>
            <a:r>
              <a:rPr lang="zh-TW" altLang="en-US" dirty="0"/>
              <a:t>可拋掉垃圾，不可棄置任何燃料及污染物。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 startAt="7"/>
            </a:pPr>
            <a:r>
              <a:rPr lang="zh-TW" altLang="en-US" dirty="0" smtClean="0"/>
              <a:t>尊重</a:t>
            </a:r>
            <a:r>
              <a:rPr lang="zh-TW" altLang="en-US" dirty="0"/>
              <a:t>海豚，讓牠們選擇接近或離開船隻。如找到一群難以觀察的海豚，請不要騷擾牠們，應另覓較合作的一群。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 startAt="7"/>
            </a:pPr>
            <a:r>
              <a:rPr lang="zh-TW" altLang="en-US" dirty="0" smtClean="0"/>
              <a:t>觀</a:t>
            </a:r>
            <a:r>
              <a:rPr lang="zh-TW" altLang="en-US" dirty="0"/>
              <a:t>豚時，應以低速與海豚並行。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 startAt="7"/>
            </a:pPr>
            <a:r>
              <a:rPr lang="zh-TW" altLang="en-US" dirty="0" smtClean="0"/>
              <a:t>如</a:t>
            </a:r>
            <a:r>
              <a:rPr lang="zh-TW" altLang="en-US" dirty="0"/>
              <a:t>觀察跟隨著雙拖船的海豚，請注意：   </a:t>
            </a:r>
          </a:p>
          <a:p>
            <a:pPr lvl="1">
              <a:spcBef>
                <a:spcPts val="300"/>
              </a:spcBef>
            </a:pPr>
            <a:r>
              <a:rPr lang="zh-TW" altLang="en-US" dirty="0"/>
              <a:t>觀豚船應緩慢地改變方向，並隨著拖網末端的浮標行駛。   </a:t>
            </a:r>
          </a:p>
          <a:p>
            <a:pPr lvl="1">
              <a:spcBef>
                <a:spcPts val="300"/>
              </a:spcBef>
            </a:pPr>
            <a:r>
              <a:rPr lang="zh-TW" altLang="en-US" dirty="0"/>
              <a:t>當拖網漁船收網後，不可即時加速離開，應確定海豚散去後，才小心地以低速離開。 </a:t>
            </a:r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10445916" y="6446465"/>
            <a:ext cx="16241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HK" altLang="en-US" sz="1000" dirty="0"/>
              <a:t>漁農自然護理署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89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37654" y="6446466"/>
            <a:ext cx="1723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資料</a:t>
            </a:r>
            <a:r>
              <a:rPr lang="zh-TW" altLang="en-US" sz="1000" dirty="0" smtClean="0">
                <a:solidFill>
                  <a:schemeClr val="bg1"/>
                </a:solidFill>
                <a:latin typeface="+mj-ea"/>
                <a:ea typeface="+mj-ea"/>
              </a:rPr>
              <a:t>來源</a:t>
            </a:r>
            <a:r>
              <a:rPr lang="zh-TW" altLang="en-US" sz="1000" dirty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zh-HK" altLang="en-US" sz="1000" dirty="0" smtClean="0">
                <a:solidFill>
                  <a:schemeClr val="bg1"/>
                </a:solidFill>
                <a:latin typeface="+mj-ea"/>
                <a:ea typeface="+mj-ea"/>
              </a:rPr>
              <a:t>漁</a:t>
            </a:r>
            <a:r>
              <a:rPr lang="zh-HK" altLang="en-US" sz="1000" dirty="0">
                <a:solidFill>
                  <a:schemeClr val="bg1"/>
                </a:solidFill>
                <a:latin typeface="+mj-ea"/>
                <a:ea typeface="+mj-ea"/>
              </a:rPr>
              <a:t>農自然護理署</a:t>
            </a:r>
            <a:endParaRPr lang="zh-TW" altLang="en-US" sz="1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+mj-ea"/>
              </a:rPr>
              <a:t>《</a:t>
            </a:r>
            <a:r>
              <a:rPr lang="zh-TW" altLang="en-US" b="1" dirty="0">
                <a:latin typeface="+mj-ea"/>
              </a:rPr>
              <a:t>野生動物保護條例</a:t>
            </a:r>
            <a:r>
              <a:rPr lang="en-US" altLang="zh-TW" b="1" dirty="0" smtClean="0">
                <a:latin typeface="+mj-ea"/>
              </a:rPr>
              <a:t>》</a:t>
            </a:r>
            <a:r>
              <a:rPr lang="zh-TW" altLang="en-US" b="1" dirty="0" smtClean="0">
                <a:latin typeface="+mj-ea"/>
              </a:rPr>
              <a:t>（香港</a:t>
            </a:r>
            <a:r>
              <a:rPr lang="zh-TW" altLang="en-US" b="1" dirty="0">
                <a:latin typeface="+mj-ea"/>
              </a:rPr>
              <a:t>法例第</a:t>
            </a:r>
            <a:r>
              <a:rPr lang="en-US" altLang="zh-TW" b="1" dirty="0">
                <a:latin typeface="+mj-ea"/>
              </a:rPr>
              <a:t>170</a:t>
            </a:r>
            <a:r>
              <a:rPr lang="zh-TW" altLang="en-US" b="1" dirty="0" smtClean="0">
                <a:latin typeface="+mj-ea"/>
              </a:rPr>
              <a:t>章）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zh-TW" altLang="en-US" sz="3600" dirty="0" smtClean="0">
                <a:latin typeface="+mn-ea"/>
              </a:rPr>
              <a:t>在</a:t>
            </a:r>
            <a:r>
              <a:rPr lang="en-US" altLang="zh-TW" sz="3600" dirty="0">
                <a:latin typeface="+mn-ea"/>
              </a:rPr>
              <a:t>《</a:t>
            </a:r>
            <a:r>
              <a:rPr lang="zh-TW" altLang="en-US" sz="3600" dirty="0">
                <a:latin typeface="+mn-ea"/>
              </a:rPr>
              <a:t>野生動物保護條例</a:t>
            </a:r>
            <a:r>
              <a:rPr lang="en-US" altLang="zh-TW" sz="3600" dirty="0">
                <a:latin typeface="+mn-ea"/>
              </a:rPr>
              <a:t>》</a:t>
            </a:r>
            <a:r>
              <a:rPr lang="zh-TW" altLang="en-US" sz="3600" dirty="0">
                <a:latin typeface="+mn-ea"/>
              </a:rPr>
              <a:t>附表</a:t>
            </a:r>
            <a:r>
              <a:rPr lang="en-US" altLang="zh-TW" sz="3600" dirty="0">
                <a:latin typeface="+mn-ea"/>
              </a:rPr>
              <a:t>2</a:t>
            </a:r>
            <a:r>
              <a:rPr lang="zh-TW" altLang="en-US" sz="3600" dirty="0">
                <a:latin typeface="+mn-ea"/>
              </a:rPr>
              <a:t>中列明的受保護野生動物都是受法例保護，任何人不得狩獵、故意干擾、售賣、出口、或管有受保護的本地野生動物。如干犯法例，一經定罪，最高可被判罰款十萬元及入獄一年。</a:t>
            </a:r>
            <a:endParaRPr lang="en-US" altLang="zh-TW" sz="3600" dirty="0">
              <a:latin typeface="+mn-ea"/>
            </a:endParaRPr>
          </a:p>
          <a:p>
            <a:endParaRPr lang="en-US" altLang="zh-HK" dirty="0">
              <a:latin typeface="+mn-ea"/>
            </a:endParaRPr>
          </a:p>
          <a:p>
            <a:endParaRPr lang="en-US" altLang="zh-HK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dirty="0" smtClean="0">
                <a:latin typeface="+mn-ea"/>
              </a:rPr>
              <a:t>：</a:t>
            </a:r>
            <a:endParaRPr lang="en-US" altLang="zh-HK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01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0270" y="1181100"/>
            <a:ext cx="9603275" cy="1049235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延伸活動：改寫</a:t>
            </a:r>
            <a:r>
              <a:rPr lang="zh-TW" altLang="en-US" sz="4000" b="1" dirty="0" smtClean="0"/>
              <a:t>結局</a:t>
            </a:r>
            <a:endParaRPr 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30270" y="2180359"/>
            <a:ext cx="5172106" cy="3733731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事件</a:t>
            </a:r>
            <a:r>
              <a:rPr lang="zh-TW" altLang="en-US" sz="2800" dirty="0" smtClean="0"/>
              <a:t>中的小鯨魚自進入香港的西貢海域後，便飽受人類的騷擾及傷害，最終死亡。如果時光可以倒流，你會如何修改事件的情節，使其發展成一個好的結局呢？</a:t>
            </a:r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13" y="1333500"/>
            <a:ext cx="5306312" cy="43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368772"/>
          </a:xfrm>
        </p:spPr>
        <p:txBody>
          <a:bodyPr>
            <a:normAutofit/>
          </a:bodyPr>
          <a:lstStyle/>
          <a:p>
            <a:r>
              <a:rPr lang="zh-TW" altLang="en-US" sz="4400" b="1" dirty="0" smtClean="0"/>
              <a:t>中華文化知多啲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zh-TW" altLang="en-US" b="1" dirty="0">
                <a:solidFill>
                  <a:schemeClr val="accent2"/>
                </a:solidFill>
              </a:rPr>
              <a:t>「親親而仁民，仁民而愛</a:t>
            </a:r>
            <a:r>
              <a:rPr lang="zh-TW" altLang="en-US" b="1" dirty="0" smtClean="0">
                <a:solidFill>
                  <a:schemeClr val="accent2"/>
                </a:solidFill>
              </a:rPr>
              <a:t>物」</a:t>
            </a:r>
            <a:r>
              <a:rPr lang="en-US" altLang="zh-TW" b="1" dirty="0">
                <a:solidFill>
                  <a:schemeClr val="accent2"/>
                </a:solidFill>
              </a:rPr>
              <a:t>《</a:t>
            </a:r>
            <a:r>
              <a:rPr lang="zh-TW" altLang="en-US" b="1" dirty="0">
                <a:solidFill>
                  <a:schemeClr val="accent2"/>
                </a:solidFill>
              </a:rPr>
              <a:t>孟子</a:t>
            </a:r>
            <a:r>
              <a:rPr lang="en-US" altLang="zh-TW" b="1" dirty="0">
                <a:solidFill>
                  <a:schemeClr val="accent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‧</a:t>
            </a:r>
            <a:r>
              <a:rPr lang="zh-TW" altLang="en-US" b="1" dirty="0">
                <a:solidFill>
                  <a:schemeClr val="accent2"/>
                </a:solidFill>
              </a:rPr>
              <a:t>盡心上</a:t>
            </a:r>
            <a:r>
              <a:rPr lang="en-US" altLang="zh-TW" b="1" dirty="0">
                <a:solidFill>
                  <a:schemeClr val="accent2"/>
                </a:solidFill>
              </a:rPr>
              <a:t>》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30271" y="2393077"/>
            <a:ext cx="8843724" cy="3698233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【</a:t>
            </a:r>
            <a:r>
              <a:rPr lang="zh-TW" altLang="en-US" sz="3200" dirty="0"/>
              <a:t>注釋</a:t>
            </a:r>
            <a:r>
              <a:rPr lang="en-US" altLang="zh-TW" sz="3200" dirty="0"/>
              <a:t>】 </a:t>
            </a:r>
            <a:r>
              <a:rPr lang="zh-TW" altLang="en-US" sz="3200" dirty="0"/>
              <a:t>第一個「親」字，動詞，親、愛。第二個「親」字，名詞，親人。「仁」，動詞，以仁厚之心待人。 </a:t>
            </a:r>
            <a:endParaRPr lang="en-US" altLang="zh-TW" sz="3200" dirty="0" smtClean="0"/>
          </a:p>
          <a:p>
            <a:r>
              <a:rPr lang="en-US" altLang="zh-TW" sz="3200" dirty="0" smtClean="0"/>
              <a:t>【</a:t>
            </a:r>
            <a:r>
              <a:rPr lang="zh-TW" altLang="en-US" sz="3200" dirty="0"/>
              <a:t>句意</a:t>
            </a:r>
            <a:r>
              <a:rPr lang="en-US" altLang="zh-TW" sz="3200" dirty="0"/>
              <a:t>】 </a:t>
            </a:r>
            <a:r>
              <a:rPr lang="zh-TW" altLang="en-US" sz="3200" dirty="0"/>
              <a:t>愛自己的親人，仁厚地對待其他人，並且推而廣之，愛護天地萬物</a:t>
            </a:r>
            <a:r>
              <a:rPr lang="zh-TW" altLang="en-US" sz="3200" dirty="0" smtClean="0"/>
              <a:t>。</a:t>
            </a:r>
            <a:endParaRPr lang="en-US" sz="3200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8771021" y="6302326"/>
            <a:ext cx="3270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solidFill>
                  <a:schemeClr val="bg1"/>
                </a:solidFill>
                <a:latin typeface="微軟正黑體" panose="020B0604030504040204" pitchFamily="34" charset="-120"/>
              </a:rPr>
              <a:t>資料來源</a:t>
            </a:r>
            <a:r>
              <a:rPr lang="en-US" altLang="zh-TW" sz="1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</a:t>
            </a:r>
            <a:r>
              <a:rPr lang="zh-TW" altLang="en-US" sz="1100" dirty="0">
                <a:solidFill>
                  <a:schemeClr val="bg1"/>
                </a:solidFill>
              </a:rPr>
              <a:t>中華經典</a:t>
            </a:r>
            <a:r>
              <a:rPr lang="zh-TW" altLang="en-US" sz="1100" dirty="0" smtClean="0">
                <a:solidFill>
                  <a:schemeClr val="bg1"/>
                </a:solidFill>
              </a:rPr>
              <a:t>名句（小學）</a:t>
            </a:r>
            <a:endParaRPr lang="zh-TW" altLang="en-US" sz="1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772" y="882343"/>
            <a:ext cx="2043545" cy="2043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007" y="4079286"/>
            <a:ext cx="1805049" cy="18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「親親而仁民，仁民而愛物」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30270" y="2171768"/>
            <a:ext cx="9603275" cy="371167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200" dirty="0" smtClean="0"/>
              <a:t>除了要以</a:t>
            </a:r>
            <a:r>
              <a:rPr lang="zh-TW" altLang="en-US" sz="3200" dirty="0"/>
              <a:t>親愛之情對待家人，並該以仁厚的態度善待社 會上的其</a:t>
            </a:r>
            <a:r>
              <a:rPr lang="zh-TW" altLang="en-US" sz="3200" dirty="0" smtClean="0"/>
              <a:t>他人外</a:t>
            </a:r>
            <a:endParaRPr lang="en-US" altLang="zh-TW" sz="3200" dirty="0" smtClean="0"/>
          </a:p>
          <a:p>
            <a:r>
              <a:rPr lang="zh-TW" altLang="en-US" sz="3200" dirty="0" smtClean="0"/>
              <a:t>在</a:t>
            </a:r>
            <a:r>
              <a:rPr lang="zh-TW" altLang="en-US" sz="3200" dirty="0"/>
              <a:t>天地萬物方面，人類與大自然相處應順應自然規律</a:t>
            </a:r>
            <a:r>
              <a:rPr lang="zh-TW" altLang="en-US" sz="3200" dirty="0" smtClean="0"/>
              <a:t>，加強</a:t>
            </a:r>
            <a:r>
              <a:rPr lang="zh-TW" altLang="en-US" sz="3200" dirty="0"/>
              <a:t>對大自然的認知及保護，學習與大自然和平共處，給予動植物一個自然生長的空間。</a:t>
            </a:r>
            <a:r>
              <a:rPr lang="zh-TW" altLang="en-US" sz="3200" dirty="0" smtClean="0"/>
              <a:t>動植物是我們寶貴的</a:t>
            </a:r>
            <a:r>
              <a:rPr lang="zh-TW" altLang="en-US" sz="3200" dirty="0"/>
              <a:t>生活資源</a:t>
            </a:r>
            <a:r>
              <a:rPr lang="zh-TW" altLang="en-US" sz="3200" dirty="0" smtClean="0"/>
              <a:t>，是</a:t>
            </a:r>
            <a:r>
              <a:rPr lang="zh-TW" altLang="en-US" sz="3200" dirty="0"/>
              <a:t>生態平衡的好夥伴，值得我們好好</a:t>
            </a:r>
            <a:r>
              <a:rPr lang="zh-TW" altLang="en-US" sz="3200" dirty="0" smtClean="0"/>
              <a:t>愛惜和尊重</a:t>
            </a:r>
            <a:endParaRPr lang="zh-TW" altLang="en-US" sz="3200" dirty="0"/>
          </a:p>
          <a:p>
            <a:endParaRPr 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8771021" y="6302326"/>
            <a:ext cx="3270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參考自：教育局 課程發展處</a:t>
            </a:r>
            <a:r>
              <a:rPr lang="zh-TW" altLang="en-US" sz="1100" dirty="0">
                <a:solidFill>
                  <a:schemeClr val="bg1"/>
                </a:solidFill>
              </a:rPr>
              <a:t>中華經典</a:t>
            </a:r>
            <a:r>
              <a:rPr lang="zh-TW" altLang="en-US" sz="1100" dirty="0" smtClean="0">
                <a:solidFill>
                  <a:schemeClr val="bg1"/>
                </a:solidFill>
              </a:rPr>
              <a:t>名句（小學）</a:t>
            </a:r>
            <a:endParaRPr lang="zh-TW" altLang="en-US" sz="1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40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5899151"/>
            <a:ext cx="12192000" cy="958849"/>
          </a:xfrm>
          <a:prstGeom prst="rect">
            <a:avLst/>
          </a:prstGeom>
          <a:solidFill>
            <a:srgbClr val="E0E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36293" y="370305"/>
            <a:ext cx="10563643" cy="965200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latin typeface="+mj-ea"/>
              </a:rPr>
              <a:t/>
            </a:r>
            <a:br>
              <a:rPr lang="en-US" altLang="zh-TW" b="1" dirty="0" smtClean="0">
                <a:latin typeface="+mj-ea"/>
              </a:rPr>
            </a:br>
            <a:r>
              <a:rPr lang="zh-TW" altLang="en-US" b="1" dirty="0" smtClean="0">
                <a:latin typeface="+mj-ea"/>
              </a:rPr>
              <a:t>以尊重、欣賞的心態，探索生命的意義</a:t>
            </a:r>
            <a:endParaRPr lang="zh-HK" altLang="en-US" b="1" dirty="0">
              <a:latin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636294" y="1876925"/>
            <a:ext cx="9926053" cy="4022225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+mn-ea"/>
              </a:rPr>
              <a:t>人類和大自然都是地球的住戶，保護及珍視所有生命是我們的共同願景。我們</a:t>
            </a:r>
            <a:r>
              <a:rPr lang="zh-TW" altLang="en-US" sz="2800" dirty="0">
                <a:latin typeface="+mn-ea"/>
              </a:rPr>
              <a:t>應該以同理心</a:t>
            </a:r>
            <a:r>
              <a:rPr lang="zh-TW" altLang="en-US" sz="2800" dirty="0" smtClean="0">
                <a:latin typeface="+mn-ea"/>
              </a:rPr>
              <a:t>、感恩</a:t>
            </a:r>
            <a:r>
              <a:rPr lang="zh-TW" altLang="en-US" sz="2800" dirty="0">
                <a:latin typeface="+mn-ea"/>
              </a:rPr>
              <a:t>和珍惜的價值觀，</a:t>
            </a:r>
            <a:r>
              <a:rPr lang="zh-TW" altLang="en-US" sz="2800" dirty="0" smtClean="0">
                <a:latin typeface="+mn-ea"/>
              </a:rPr>
              <a:t>尊重所有地球上的「鄰居」。</a:t>
            </a:r>
            <a:endParaRPr lang="en-US" altLang="zh-TW" sz="2800" dirty="0" smtClean="0">
              <a:latin typeface="+mn-ea"/>
            </a:endParaRPr>
          </a:p>
          <a:p>
            <a:r>
              <a:rPr lang="zh-TW" altLang="en-US" sz="2800" dirty="0" smtClean="0">
                <a:latin typeface="+mn-ea"/>
              </a:rPr>
              <a:t>每種</a:t>
            </a:r>
            <a:r>
              <a:rPr lang="zh-TW" altLang="en-US" sz="2800" dirty="0">
                <a:latin typeface="+mn-ea"/>
              </a:rPr>
              <a:t>生物都有其存在的價值</a:t>
            </a:r>
            <a:r>
              <a:rPr lang="zh-TW" altLang="en-US" sz="2800" dirty="0" smtClean="0">
                <a:latin typeface="+mn-ea"/>
              </a:rPr>
              <a:t>，也是</a:t>
            </a:r>
            <a:r>
              <a:rPr lang="zh-TW" altLang="en-US" sz="2800" dirty="0">
                <a:latin typeface="+mn-ea"/>
              </a:rPr>
              <a:t>生態系統中不可或缺的一部分。我們應</a:t>
            </a:r>
            <a:r>
              <a:rPr lang="zh-TW" altLang="en-US" sz="2800" dirty="0" smtClean="0">
                <a:latin typeface="+mn-ea"/>
              </a:rPr>
              <a:t>尊重牠們</a:t>
            </a:r>
            <a:r>
              <a:rPr lang="zh-TW" altLang="en-US" sz="2800" dirty="0">
                <a:latin typeface="+mn-ea"/>
              </a:rPr>
              <a:t>的</a:t>
            </a:r>
            <a:r>
              <a:rPr lang="zh-TW" altLang="en-US" sz="2800" dirty="0" smtClean="0">
                <a:latin typeface="+mn-ea"/>
              </a:rPr>
              <a:t>生命</a:t>
            </a:r>
            <a:r>
              <a:rPr lang="zh-TW" altLang="en-US" sz="2800" dirty="0">
                <a:latin typeface="+mn-ea"/>
              </a:rPr>
              <a:t>和</a:t>
            </a:r>
            <a:r>
              <a:rPr lang="zh-TW" altLang="en-US" sz="2800" dirty="0" smtClean="0">
                <a:latin typeface="+mn-ea"/>
              </a:rPr>
              <a:t>生存</a:t>
            </a:r>
            <a:r>
              <a:rPr lang="zh-TW" altLang="en-US" sz="2800" dirty="0">
                <a:latin typeface="+mn-ea"/>
              </a:rPr>
              <a:t>權利，而不是僅僅將牠們</a:t>
            </a:r>
            <a:r>
              <a:rPr lang="zh-TW" altLang="en-US" sz="2800" dirty="0" smtClean="0">
                <a:latin typeface="+mn-ea"/>
              </a:rPr>
              <a:t>視為人類的附屬品或</a:t>
            </a:r>
            <a:r>
              <a:rPr lang="zh-TW" altLang="en-US" sz="2800" dirty="0">
                <a:latin typeface="+mn-ea"/>
              </a:rPr>
              <a:t>工具</a:t>
            </a:r>
            <a:r>
              <a:rPr lang="zh-TW" altLang="en-US" sz="2800" dirty="0" smtClean="0">
                <a:latin typeface="+mn-ea"/>
              </a:rPr>
              <a:t>。</a:t>
            </a:r>
            <a:endParaRPr lang="en-US" altLang="zh-TW" sz="2800" dirty="0" smtClean="0">
              <a:latin typeface="+mn-ea"/>
            </a:endParaRPr>
          </a:p>
          <a:p>
            <a:r>
              <a:rPr lang="zh-TW" altLang="en-US" sz="2800" dirty="0" smtClean="0">
                <a:latin typeface="+mn-ea"/>
              </a:rPr>
              <a:t>我們需要以行動，齊來保護動物！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7379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2802" y="0"/>
            <a:ext cx="861774" cy="68580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總結</a:t>
            </a:r>
            <a:endParaRPr lang="zh-TW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8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74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575808505"/>
              </p:ext>
            </p:extLst>
          </p:nvPr>
        </p:nvGraphicFramePr>
        <p:xfrm>
          <a:off x="525379" y="780525"/>
          <a:ext cx="109330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63440" t="36738" r="22527" b="38029"/>
          <a:stretch/>
        </p:blipFill>
        <p:spPr>
          <a:xfrm>
            <a:off x="838200" y="1219754"/>
            <a:ext cx="1118645" cy="1131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63441" t="36451" r="22365" b="37743"/>
          <a:stretch/>
        </p:blipFill>
        <p:spPr>
          <a:xfrm>
            <a:off x="3207004" y="4717028"/>
            <a:ext cx="1229975" cy="1257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63441" t="37025" r="22365" b="38029"/>
          <a:stretch/>
        </p:blipFill>
        <p:spPr>
          <a:xfrm>
            <a:off x="5898462" y="1202310"/>
            <a:ext cx="1162153" cy="1148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/>
          <a:srcRect l="63441" t="37025" r="22365" b="38029"/>
          <a:stretch/>
        </p:blipFill>
        <p:spPr>
          <a:xfrm>
            <a:off x="786256" y="2989974"/>
            <a:ext cx="1170589" cy="1157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/>
          <a:srcRect l="63440" t="36451" r="22527" b="38316"/>
          <a:stretch/>
        </p:blipFill>
        <p:spPr>
          <a:xfrm>
            <a:off x="5892758" y="2965979"/>
            <a:ext cx="1167857" cy="118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818592612"/>
              </p:ext>
            </p:extLst>
          </p:nvPr>
        </p:nvGraphicFramePr>
        <p:xfrm>
          <a:off x="629478" y="995289"/>
          <a:ext cx="10933043" cy="5001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9861" y="1206304"/>
            <a:ext cx="1714500" cy="17145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861" y="3707277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學習重點</a:t>
            </a:r>
            <a:endParaRPr 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40A3223-6B46-4DE9-94CC-451210A88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614936"/>
              </p:ext>
            </p:extLst>
          </p:nvPr>
        </p:nvGraphicFramePr>
        <p:xfrm>
          <a:off x="1128156" y="1478041"/>
          <a:ext cx="9605389" cy="429336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052769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7552620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23095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概要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 anchor="ctr"/>
                </a:tc>
                <a:tc>
                  <a:txBody>
                    <a:bodyPr/>
                    <a:lstStyle/>
                    <a:p>
                      <a:pPr marL="0" indent="0" algn="just" hangingPunct="0">
                        <a:lnSpc>
                          <a:spcPts val="3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400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通過讓學生代入有關情境及新聞報導中的角色，學習生命的珍貴，實踐傳統中華文化中「仁民愛物」的精神。</a:t>
                      </a:r>
                      <a:endParaRPr lang="zh-TW" altLang="en-US" sz="2400" b="0" baseline="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 anchor="ctr"/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206651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目標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 anchor="ctr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了解生態旅遊及香港著名的生態旅遊景點 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了解和尊重不同生物的生活特性和需要，學會愛惜其生命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培養學生守法和同理心兼備的情操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學會感恩美好的大自然和豐富的資源</a:t>
                      </a:r>
                      <a:endParaRPr lang="zh-TW" altLang="en-US" sz="24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 anchor="ctr"/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99590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同理心、守法、尊重他人、珍惜生命、感恩</a:t>
                      </a:r>
                      <a:endParaRPr lang="zh-TW" altLang="en-US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6263" marR="86263" marT="43537" marB="43537" anchor="ctr"/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7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說一說</a:t>
            </a:r>
            <a:endParaRPr lang="en-US" b="1" dirty="0"/>
          </a:p>
        </p:txBody>
      </p:sp>
      <p:sp>
        <p:nvSpPr>
          <p:cNvPr id="4" name="橢圓形圖說文字 3"/>
          <p:cNvSpPr/>
          <p:nvPr/>
        </p:nvSpPr>
        <p:spPr>
          <a:xfrm>
            <a:off x="938151" y="1840675"/>
            <a:ext cx="10343407" cy="3740726"/>
          </a:xfrm>
          <a:prstGeom prst="wedgeEllipseCallout">
            <a:avLst>
              <a:gd name="adj1" fmla="val -34690"/>
              <a:gd name="adj2" fmla="val -60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你曾有參加過生態旅遊觀光團嗎？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若有，你曾到訪哪些地方，見過哪些野生動植物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有否學習到當地傳統文化？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你知不知道當進行生態旅遊時需注意哪些野外生態守則？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在生態旅遊時，我們應學習和實踐哪些正確價值觀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29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7286" y="1080655"/>
            <a:ext cx="10466260" cy="921904"/>
          </a:xfrm>
        </p:spPr>
        <p:txBody>
          <a:bodyPr/>
          <a:lstStyle/>
          <a:p>
            <a:r>
              <a:rPr lang="zh-TW" altLang="en-US" b="1" dirty="0" smtClean="0"/>
              <a:t>考考你：</a:t>
            </a:r>
            <a:endParaRPr 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7286" y="2171768"/>
            <a:ext cx="4051497" cy="3961745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你到過米埔嗎</a:t>
            </a:r>
            <a:r>
              <a:rPr lang="zh-TW" altLang="en-US" sz="2400" dirty="0" smtClean="0"/>
              <a:t>？</a:t>
            </a:r>
            <a:endParaRPr lang="en-US" altLang="zh-TW" sz="2400" dirty="0" smtClean="0"/>
          </a:p>
          <a:p>
            <a:r>
              <a:rPr lang="zh-TW" altLang="en-US" sz="2400" dirty="0" smtClean="0"/>
              <a:t>你知道米</a:t>
            </a:r>
            <a:r>
              <a:rPr lang="zh-TW" altLang="en-US" sz="2400" dirty="0"/>
              <a:t>埔自然保護區</a:t>
            </a:r>
            <a:r>
              <a:rPr lang="zh-TW" altLang="en-US" sz="2400" dirty="0" smtClean="0"/>
              <a:t>被冠</a:t>
            </a:r>
            <a:r>
              <a:rPr lang="zh-TW" altLang="en-US" sz="2400" dirty="0"/>
              <a:t>以甚麼美名嗎</a:t>
            </a:r>
            <a:r>
              <a:rPr lang="zh-TW" altLang="en-US" sz="2400" dirty="0" smtClean="0"/>
              <a:t>？</a:t>
            </a:r>
            <a:endParaRPr lang="en-US" altLang="zh-TW" sz="2400" dirty="0" smtClean="0"/>
          </a:p>
          <a:p>
            <a:r>
              <a:rPr lang="zh-TW" altLang="en-US" sz="2400" dirty="0" smtClean="0"/>
              <a:t>你能在地圖中指出</a:t>
            </a:r>
            <a:r>
              <a:rPr lang="zh-TW" altLang="en-US" sz="2400" dirty="0"/>
              <a:t>米埔自然</a:t>
            </a:r>
            <a:r>
              <a:rPr lang="zh-TW" altLang="en-US" sz="2400" dirty="0" smtClean="0"/>
              <a:t>保護區的所在地嗎？</a:t>
            </a:r>
            <a:endParaRPr 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225" y="953324"/>
            <a:ext cx="7368556" cy="5485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8395855" y="6505575"/>
            <a:ext cx="3617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 smtClean="0">
                <a:solidFill>
                  <a:schemeClr val="bg1"/>
                </a:solidFill>
              </a:rPr>
              <a:t>資料</a:t>
            </a:r>
            <a:r>
              <a:rPr lang="zh-TW" altLang="en-US" sz="1050" dirty="0">
                <a:solidFill>
                  <a:schemeClr val="bg1"/>
                </a:solidFill>
              </a:rPr>
              <a:t>來源：地理資訊</a:t>
            </a:r>
            <a:r>
              <a:rPr lang="zh-TW" altLang="en-US" sz="1050" dirty="0" smtClean="0">
                <a:solidFill>
                  <a:schemeClr val="bg1"/>
                </a:solidFill>
              </a:rPr>
              <a:t>地圖</a:t>
            </a:r>
            <a:r>
              <a:rPr lang="en-US" altLang="zh-TW" sz="1050" dirty="0" smtClean="0">
                <a:solidFill>
                  <a:schemeClr val="bg1"/>
                </a:solidFill>
              </a:rPr>
              <a:t>https</a:t>
            </a:r>
            <a:r>
              <a:rPr lang="en-US" altLang="zh-TW" sz="1050" dirty="0">
                <a:solidFill>
                  <a:schemeClr val="bg1"/>
                </a:solidFill>
              </a:rPr>
              <a:t>://www.map.gov.hk/gm/</a:t>
            </a:r>
            <a:endParaRPr lang="zh-HK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4504" y="953324"/>
            <a:ext cx="10359042" cy="1049235"/>
          </a:xfrm>
        </p:spPr>
        <p:txBody>
          <a:bodyPr/>
          <a:lstStyle/>
          <a:p>
            <a:r>
              <a:rPr lang="zh-TW" altLang="en-US" b="1" dirty="0"/>
              <a:t>米埔自然保護區</a:t>
            </a:r>
            <a:endParaRPr lang="en-US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5" y="953324"/>
            <a:ext cx="6438116" cy="5552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橢圓 3"/>
          <p:cNvSpPr/>
          <p:nvPr/>
        </p:nvSpPr>
        <p:spPr>
          <a:xfrm>
            <a:off x="9363075" y="1333500"/>
            <a:ext cx="1370470" cy="1314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向右箭號 6"/>
          <p:cNvSpPr/>
          <p:nvPr/>
        </p:nvSpPr>
        <p:spPr>
          <a:xfrm rot="20376415">
            <a:off x="7216354" y="2410114"/>
            <a:ext cx="1928176" cy="44104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374503" y="1700383"/>
            <a:ext cx="4881195" cy="4058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米埔自然保護區被譽為香港的「</a:t>
            </a:r>
            <a:r>
              <a:rPr lang="zh-TW" altLang="en-US" sz="2400" b="1" u="sng" dirty="0"/>
              <a:t>雀鳥天堂</a:t>
            </a:r>
            <a:r>
              <a:rPr lang="zh-TW" altLang="en-US" sz="2400" dirty="0"/>
              <a:t>」</a:t>
            </a: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米埔自然保護區位於</a:t>
            </a:r>
            <a:r>
              <a:rPr lang="zh-TW" altLang="en-US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，新界區擁有不少山峰，自然地貌也包括石林、河流等景色。新界北部和東北部，仍保留一些耕地、樹林和鄉村，不少人仍以務農維生，並</a:t>
            </a:r>
            <a:r>
              <a:rPr lang="zh-TW" altLang="en-US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保留着以往的鄉郊風情，與繁華的市區呈現對比。</a:t>
            </a:r>
            <a:endParaRPr lang="en-US" altLang="zh-TW" sz="2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95855" y="6505575"/>
            <a:ext cx="3617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 smtClean="0">
                <a:solidFill>
                  <a:schemeClr val="bg1"/>
                </a:solidFill>
              </a:rPr>
              <a:t>資料</a:t>
            </a:r>
            <a:r>
              <a:rPr lang="zh-TW" altLang="en-US" sz="1050" dirty="0">
                <a:solidFill>
                  <a:schemeClr val="bg1"/>
                </a:solidFill>
              </a:rPr>
              <a:t>來源：地理資訊</a:t>
            </a:r>
            <a:r>
              <a:rPr lang="zh-TW" altLang="en-US" sz="1050" dirty="0" smtClean="0">
                <a:solidFill>
                  <a:schemeClr val="bg1"/>
                </a:solidFill>
              </a:rPr>
              <a:t>地圖</a:t>
            </a:r>
            <a:r>
              <a:rPr lang="en-US" altLang="zh-TW" sz="1050" dirty="0" smtClean="0">
                <a:solidFill>
                  <a:schemeClr val="bg1"/>
                </a:solidFill>
              </a:rPr>
              <a:t>https</a:t>
            </a:r>
            <a:r>
              <a:rPr lang="en-US" altLang="zh-TW" sz="1050" dirty="0">
                <a:solidFill>
                  <a:schemeClr val="bg1"/>
                </a:solidFill>
              </a:rPr>
              <a:t>://www.map.gov.hk/gm/</a:t>
            </a:r>
            <a:endParaRPr lang="zh-HK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24" y="155652"/>
            <a:ext cx="9517766" cy="6349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8395855" y="6505575"/>
            <a:ext cx="3617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 smtClean="0">
                <a:solidFill>
                  <a:schemeClr val="bg1"/>
                </a:solidFill>
              </a:rPr>
              <a:t>資料</a:t>
            </a:r>
            <a:r>
              <a:rPr lang="zh-TW" altLang="en-US" sz="1050" dirty="0">
                <a:solidFill>
                  <a:schemeClr val="bg1"/>
                </a:solidFill>
              </a:rPr>
              <a:t>來源：地理資訊</a:t>
            </a:r>
            <a:r>
              <a:rPr lang="zh-TW" altLang="en-US" sz="1050" dirty="0" smtClean="0">
                <a:solidFill>
                  <a:schemeClr val="bg1"/>
                </a:solidFill>
              </a:rPr>
              <a:t>地圖</a:t>
            </a:r>
            <a:r>
              <a:rPr lang="en-US" altLang="zh-TW" sz="1050" dirty="0" smtClean="0">
                <a:solidFill>
                  <a:schemeClr val="bg1"/>
                </a:solidFill>
              </a:rPr>
              <a:t>https</a:t>
            </a:r>
            <a:r>
              <a:rPr lang="en-US" altLang="zh-TW" sz="1050" dirty="0">
                <a:solidFill>
                  <a:schemeClr val="bg1"/>
                </a:solidFill>
              </a:rPr>
              <a:t>://www.map.gov.hk/gm/</a:t>
            </a:r>
            <a:endParaRPr lang="zh-HK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2" y="953324"/>
            <a:ext cx="10409694" cy="1049235"/>
          </a:xfrm>
        </p:spPr>
        <p:txBody>
          <a:bodyPr/>
          <a:lstStyle/>
          <a:p>
            <a:r>
              <a:rPr lang="zh-TW" altLang="en-US" b="1" dirty="0"/>
              <a:t>米埔自然保護區</a:t>
            </a:r>
            <a:endParaRPr 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1" y="1657350"/>
            <a:ext cx="5020045" cy="47831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2400" dirty="0"/>
              <a:t>米埔自然</a:t>
            </a:r>
            <a:r>
              <a:rPr lang="zh-TW" altLang="en-US" sz="2400" dirty="0" smtClean="0"/>
              <a:t>保護區自</a:t>
            </a:r>
            <a:r>
              <a:rPr lang="en-US" altLang="zh-TW" sz="2400" dirty="0"/>
              <a:t>1983</a:t>
            </a:r>
            <a:r>
              <a:rPr lang="zh-TW" altLang="en-US" sz="2400" dirty="0"/>
              <a:t>年起便一直由</a:t>
            </a:r>
            <a:r>
              <a:rPr lang="zh-TW" altLang="en-US" sz="2400" b="1" u="sng" dirty="0"/>
              <a:t>世界自然基金會香港</a:t>
            </a:r>
            <a:r>
              <a:rPr lang="zh-TW" altLang="en-US" sz="2400" b="1" u="sng" dirty="0" smtClean="0"/>
              <a:t>分會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WWF-Hong Kong</a:t>
            </a:r>
            <a:r>
              <a:rPr lang="zh-TW" altLang="en-US" sz="2400" dirty="0" smtClean="0"/>
              <a:t>）負責管理</a:t>
            </a:r>
            <a:endParaRPr lang="en-US" altLang="zh-TW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2400" dirty="0" smtClean="0"/>
              <a:t>保護區</a:t>
            </a:r>
            <a:r>
              <a:rPr lang="zh-TW" altLang="en-US" sz="2400" dirty="0"/>
              <a:t>內</a:t>
            </a:r>
            <a:r>
              <a:rPr lang="zh-TW" altLang="en-US" sz="2400" dirty="0" smtClean="0"/>
              <a:t>的</a:t>
            </a:r>
            <a:r>
              <a:rPr lang="zh-TW" altLang="en-US" sz="2400" b="1" u="sng" dirty="0" smtClean="0"/>
              <a:t>濕地生態環境</a:t>
            </a:r>
            <a:r>
              <a:rPr lang="zh-TW" altLang="en-US" sz="2400" b="1" u="sng" dirty="0"/>
              <a:t>非常豐富</a:t>
            </a:r>
            <a:r>
              <a:rPr lang="zh-TW" altLang="en-US" sz="2400" dirty="0"/>
              <a:t>，包括基圍、</a:t>
            </a:r>
            <a:r>
              <a:rPr lang="zh-TW" altLang="en-US" sz="2400" dirty="0" smtClean="0"/>
              <a:t>紅樹林</a:t>
            </a:r>
            <a:r>
              <a:rPr lang="zh-TW" altLang="en-US" sz="2400" dirty="0"/>
              <a:t>、潮間帶泥灘及蘆葦叢，為野生生物提供棲身之所，更是水鳥遷徙的重要中途</a:t>
            </a:r>
            <a:r>
              <a:rPr lang="zh-TW" altLang="en-US" sz="2400" dirty="0" smtClean="0"/>
              <a:t>站</a:t>
            </a:r>
            <a:endParaRPr lang="en-US" altLang="zh-TW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2400" dirty="0" smtClean="0"/>
              <a:t>每年</a:t>
            </a:r>
            <a:r>
              <a:rPr lang="zh-TW" altLang="en-US" sz="2400" dirty="0"/>
              <a:t>冬季，大約</a:t>
            </a:r>
            <a:r>
              <a:rPr lang="en-US" altLang="zh-TW" sz="2400" dirty="0"/>
              <a:t>60,000</a:t>
            </a:r>
            <a:r>
              <a:rPr lang="zh-TW" altLang="en-US" sz="2400" dirty="0"/>
              <a:t>隻水鳥會來到后海灣渡冬，場面十分</a:t>
            </a:r>
            <a:r>
              <a:rPr lang="zh-TW" altLang="en-US" sz="2400" dirty="0" smtClean="0"/>
              <a:t>壯觀</a:t>
            </a:r>
            <a:endParaRPr lang="en-US" altLang="zh-TW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2400" dirty="0" smtClean="0"/>
              <a:t>訪客不但可在此親身感受大自然，更可增進對香港自然環境及可持續發展的認識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6" y="953324"/>
            <a:ext cx="6518522" cy="5487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6662053" y="6505575"/>
            <a:ext cx="54942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 smtClean="0">
                <a:solidFill>
                  <a:schemeClr val="bg1"/>
                </a:solidFill>
              </a:rPr>
              <a:t>資料</a:t>
            </a:r>
            <a:r>
              <a:rPr lang="zh-TW" altLang="en-US" sz="1050" dirty="0">
                <a:solidFill>
                  <a:schemeClr val="bg1"/>
                </a:solidFill>
              </a:rPr>
              <a:t>來源：世界自然基金會香港</a:t>
            </a:r>
            <a:r>
              <a:rPr lang="zh-TW" altLang="en-US" sz="1050" dirty="0" smtClean="0">
                <a:solidFill>
                  <a:schemeClr val="bg1"/>
                </a:solidFill>
              </a:rPr>
              <a:t>分會網站 </a:t>
            </a:r>
            <a:r>
              <a:rPr lang="en-US" altLang="zh-TW" sz="1050" dirty="0" smtClean="0">
                <a:solidFill>
                  <a:schemeClr val="bg1"/>
                </a:solidFill>
              </a:rPr>
              <a:t>https</a:t>
            </a:r>
            <a:r>
              <a:rPr lang="en-US" altLang="zh-TW" sz="1050" dirty="0">
                <a:solidFill>
                  <a:schemeClr val="bg1"/>
                </a:solidFill>
              </a:rPr>
              <a:t>://www.wwf.org.hk/wetlands/mai-po/</a:t>
            </a:r>
            <a:endParaRPr lang="zh-HK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56" y="2782167"/>
            <a:ext cx="2486526" cy="313923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活動</a:t>
            </a:r>
            <a:r>
              <a:rPr lang="zh-TW" altLang="en-US" dirty="0"/>
              <a:t>一</a:t>
            </a:r>
            <a:r>
              <a:rPr lang="zh-TW" altLang="en-US" dirty="0" smtClean="0"/>
              <a:t>：演一演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5506" y="1698649"/>
            <a:ext cx="10412801" cy="367974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小明</a:t>
            </a:r>
            <a:r>
              <a:rPr lang="zh-TW" altLang="en-US" sz="2400" dirty="0" smtClean="0"/>
              <a:t>跟教師到</a:t>
            </a:r>
            <a:r>
              <a:rPr lang="zh-TW" altLang="en-US" sz="2400" dirty="0"/>
              <a:t>米埔自然保護區觀鳥</a:t>
            </a:r>
            <a:r>
              <a:rPr lang="zh-TW" altLang="en-US" sz="2400" dirty="0" smtClean="0"/>
              <a:t>，期間</a:t>
            </a:r>
            <a:r>
              <a:rPr lang="zh-TW" altLang="en-US" sz="2400" dirty="0"/>
              <a:t>目賭一隻全球瀕危的黑臉琵鷺正在覓食，他十分興奮，嘗試行近與牠拍照，</a:t>
            </a:r>
            <a:r>
              <a:rPr lang="zh-TW" altLang="en-US" sz="2400" dirty="0" smtClean="0"/>
              <a:t>並進行網上直播</a:t>
            </a:r>
            <a:r>
              <a:rPr lang="en-US" altLang="zh-TW" sz="2400" dirty="0" smtClean="0"/>
              <a:t>… </a:t>
            </a:r>
            <a:r>
              <a:rPr lang="en-US" altLang="zh-TW" sz="2400" dirty="0"/>
              <a:t>…</a:t>
            </a:r>
          </a:p>
          <a:p>
            <a:endParaRPr lang="en-US" sz="2400" dirty="0"/>
          </a:p>
        </p:txBody>
      </p:sp>
      <p:sp>
        <p:nvSpPr>
          <p:cNvPr id="6" name="Cloud Callout 13"/>
          <p:cNvSpPr/>
          <p:nvPr/>
        </p:nvSpPr>
        <p:spPr>
          <a:xfrm>
            <a:off x="2802883" y="2782167"/>
            <a:ext cx="3517349" cy="1512712"/>
          </a:xfrm>
          <a:prstGeom prst="cloudCallout">
            <a:avLst>
              <a:gd name="adj1" fmla="val -44727"/>
              <a:gd name="adj2" fmla="val 50560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dirty="0"/>
              <a:t>假如你是黑臉琵鷺，你</a:t>
            </a:r>
            <a:r>
              <a:rPr lang="zh-HK" altLang="en-US" dirty="0" smtClean="0"/>
              <a:t>會</a:t>
            </a:r>
            <a:r>
              <a:rPr lang="en-US" altLang="zh-HK" dirty="0"/>
              <a:t>… …</a:t>
            </a:r>
            <a:endParaRPr lang="zh-HK" altLang="en-US" dirty="0"/>
          </a:p>
        </p:txBody>
      </p:sp>
      <p:sp>
        <p:nvSpPr>
          <p:cNvPr id="7" name="Cloud Callout 14"/>
          <p:cNvSpPr/>
          <p:nvPr/>
        </p:nvSpPr>
        <p:spPr>
          <a:xfrm>
            <a:off x="8190987" y="2459502"/>
            <a:ext cx="3517349" cy="1512712"/>
          </a:xfrm>
          <a:prstGeom prst="cloudCallout">
            <a:avLst>
              <a:gd name="adj1" fmla="val 19194"/>
              <a:gd name="adj2" fmla="val 67243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dirty="0"/>
              <a:t>假如你是小明</a:t>
            </a:r>
            <a:r>
              <a:rPr lang="zh-HK" altLang="en-US" dirty="0" smtClean="0"/>
              <a:t>，</a:t>
            </a:r>
            <a:endParaRPr lang="en-US" altLang="zh-HK" dirty="0" smtClean="0"/>
          </a:p>
          <a:p>
            <a:pPr algn="ctr"/>
            <a:r>
              <a:rPr lang="zh-HK" altLang="en-US" dirty="0" smtClean="0"/>
              <a:t>你會</a:t>
            </a:r>
            <a:r>
              <a:rPr lang="en-US" altLang="zh-HK" dirty="0"/>
              <a:t>… …</a:t>
            </a:r>
            <a:endParaRPr lang="zh-HK" altLang="en-US" dirty="0"/>
          </a:p>
        </p:txBody>
      </p:sp>
      <p:sp>
        <p:nvSpPr>
          <p:cNvPr id="8" name="Cloud Callout 15"/>
          <p:cNvSpPr/>
          <p:nvPr/>
        </p:nvSpPr>
        <p:spPr>
          <a:xfrm>
            <a:off x="2547132" y="4812525"/>
            <a:ext cx="3517349" cy="1512712"/>
          </a:xfrm>
          <a:prstGeom prst="cloudCallout">
            <a:avLst>
              <a:gd name="adj1" fmla="val -22702"/>
              <a:gd name="adj2" fmla="val 67555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dirty="0"/>
              <a:t>假如你是其他同學，你</a:t>
            </a:r>
            <a:r>
              <a:rPr lang="zh-HK" altLang="en-US" dirty="0" smtClean="0"/>
              <a:t>會</a:t>
            </a:r>
            <a:r>
              <a:rPr lang="en-US" altLang="zh-HK" dirty="0"/>
              <a:t>… …</a:t>
            </a:r>
            <a:endParaRPr lang="zh-HK" altLang="en-US" dirty="0"/>
          </a:p>
        </p:txBody>
      </p:sp>
      <p:sp>
        <p:nvSpPr>
          <p:cNvPr id="9" name="Cloud Callout 15"/>
          <p:cNvSpPr/>
          <p:nvPr/>
        </p:nvSpPr>
        <p:spPr>
          <a:xfrm>
            <a:off x="5877301" y="3444834"/>
            <a:ext cx="3517349" cy="1512712"/>
          </a:xfrm>
          <a:prstGeom prst="cloudCallout">
            <a:avLst>
              <a:gd name="adj1" fmla="val 45178"/>
              <a:gd name="adj2" fmla="val 45167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dirty="0"/>
              <a:t>假如你</a:t>
            </a:r>
            <a:r>
              <a:rPr lang="zh-HK" altLang="en-US" dirty="0" smtClean="0"/>
              <a:t>是</a:t>
            </a:r>
            <a:r>
              <a:rPr lang="zh-TW" altLang="en-US" dirty="0"/>
              <a:t>導賞員</a:t>
            </a:r>
            <a:r>
              <a:rPr lang="zh-HK" altLang="en-US" dirty="0" smtClean="0"/>
              <a:t>，</a:t>
            </a:r>
            <a:endParaRPr lang="en-US" altLang="zh-HK" dirty="0" smtClean="0"/>
          </a:p>
          <a:p>
            <a:pPr algn="ctr"/>
            <a:r>
              <a:rPr lang="zh-HK" altLang="en-US" dirty="0" smtClean="0"/>
              <a:t>你會</a:t>
            </a:r>
            <a:r>
              <a:rPr lang="en-US" altLang="zh-HK" dirty="0"/>
              <a:t>… …</a:t>
            </a:r>
            <a:endParaRPr lang="zh-HK" altLang="en-US" dirty="0"/>
          </a:p>
        </p:txBody>
      </p:sp>
      <p:sp>
        <p:nvSpPr>
          <p:cNvPr id="10" name="Cloud Callout 15"/>
          <p:cNvSpPr/>
          <p:nvPr/>
        </p:nvSpPr>
        <p:spPr>
          <a:xfrm>
            <a:off x="6021241" y="5021519"/>
            <a:ext cx="3517349" cy="1512712"/>
          </a:xfrm>
          <a:prstGeom prst="cloudCallout">
            <a:avLst>
              <a:gd name="adj1" fmla="val 24959"/>
              <a:gd name="adj2" fmla="val 66436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dirty="0"/>
              <a:t>假如你</a:t>
            </a:r>
            <a:r>
              <a:rPr lang="zh-HK" altLang="en-US" dirty="0" smtClean="0"/>
              <a:t>是</a:t>
            </a:r>
            <a:r>
              <a:rPr lang="zh-TW" altLang="en-US" dirty="0" smtClean="0"/>
              <a:t>教師</a:t>
            </a:r>
            <a:r>
              <a:rPr lang="zh-HK" altLang="en-US" dirty="0" smtClean="0"/>
              <a:t>，</a:t>
            </a:r>
            <a:endParaRPr lang="en-US" altLang="zh-HK" dirty="0" smtClean="0"/>
          </a:p>
          <a:p>
            <a:pPr algn="ctr"/>
            <a:r>
              <a:rPr lang="zh-HK" altLang="en-US" dirty="0" smtClean="0"/>
              <a:t>你會</a:t>
            </a:r>
            <a:r>
              <a:rPr lang="en-US" altLang="zh-HK" dirty="0"/>
              <a:t>… …</a:t>
            </a:r>
            <a:endParaRPr lang="zh-HK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0" y="6254166"/>
            <a:ext cx="34694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 smtClean="0">
                <a:solidFill>
                  <a:schemeClr val="bg1"/>
                </a:solidFill>
              </a:rPr>
              <a:t>圖片來源</a:t>
            </a:r>
            <a:r>
              <a:rPr lang="zh-TW" altLang="en-US" sz="1050" dirty="0">
                <a:solidFill>
                  <a:schemeClr val="bg1"/>
                </a:solidFill>
              </a:rPr>
              <a:t>：世界自然基金會香港</a:t>
            </a:r>
            <a:r>
              <a:rPr lang="zh-TW" altLang="en-US" sz="1050" dirty="0" smtClean="0">
                <a:solidFill>
                  <a:schemeClr val="bg1"/>
                </a:solidFill>
              </a:rPr>
              <a:t>分會網站 </a:t>
            </a:r>
            <a:r>
              <a:rPr lang="en-US" altLang="zh-TW" sz="1050" dirty="0" smtClean="0">
                <a:solidFill>
                  <a:schemeClr val="bg1"/>
                </a:solidFill>
              </a:rPr>
              <a:t>https</a:t>
            </a:r>
            <a:r>
              <a:rPr lang="en-US" altLang="zh-TW" sz="1050" dirty="0">
                <a:solidFill>
                  <a:schemeClr val="bg1"/>
                </a:solidFill>
              </a:rPr>
              <a:t>://www.wwf.org.hk/reslib/species/</a:t>
            </a:r>
            <a:endParaRPr lang="zh-HK" altLang="en-US" sz="1050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37" y="4137532"/>
            <a:ext cx="1585299" cy="25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0" y="0"/>
            <a:ext cx="11071089" cy="71374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7974" y="814984"/>
            <a:ext cx="9603275" cy="1049235"/>
          </a:xfrm>
        </p:spPr>
        <p:txBody>
          <a:bodyPr>
            <a:noAutofit/>
          </a:bodyPr>
          <a:lstStyle/>
          <a:p>
            <a:r>
              <a:rPr lang="zh-TW" altLang="en-US" sz="7200" b="1" dirty="0"/>
              <a:t>綜合新聞報導</a:t>
            </a:r>
            <a:endParaRPr lang="en-US" sz="7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94912" y="2176539"/>
            <a:ext cx="9499630" cy="4557933"/>
          </a:xfrm>
        </p:spPr>
        <p:txBody>
          <a:bodyPr>
            <a:noAutofit/>
          </a:bodyPr>
          <a:lstStyle/>
          <a:p>
            <a:pPr algn="just"/>
            <a:r>
              <a:rPr lang="en-US" altLang="zh-TW" sz="2600" dirty="0"/>
              <a:t>2023</a:t>
            </a:r>
            <a:r>
              <a:rPr lang="zh-TW" altLang="en-US" sz="2600" dirty="0"/>
              <a:t>年</a:t>
            </a:r>
            <a:r>
              <a:rPr lang="en-US" altLang="zh-TW" sz="2600" dirty="0"/>
              <a:t>7</a:t>
            </a:r>
            <a:r>
              <a:rPr lang="zh-TW" altLang="en-US" sz="2600" dirty="0"/>
              <a:t>月</a:t>
            </a:r>
            <a:r>
              <a:rPr lang="en-US" altLang="zh-TW" sz="2600" dirty="0"/>
              <a:t>13</a:t>
            </a:r>
            <a:r>
              <a:rPr lang="zh-TW" altLang="en-US" sz="2600" dirty="0"/>
              <a:t>日，一條約</a:t>
            </a:r>
            <a:r>
              <a:rPr lang="en-US" altLang="zh-TW" sz="2600" dirty="0"/>
              <a:t>7</a:t>
            </a:r>
            <a:r>
              <a:rPr lang="zh-TW" altLang="en-US" sz="2600" dirty="0"/>
              <a:t>米長的布氏鯨在西貢海域出現，專家表示，鯨魚進入西貢海域可能是為了覓食。</a:t>
            </a:r>
            <a:r>
              <a:rPr lang="zh-TW" altLang="en-US" sz="2600" dirty="0" smtClean="0"/>
              <a:t>布氏鯨不時將部分身體浮出水面，引起了公眾對本地生態旅遊的興趣，許多港人及遊客乘船前往觀賞，相關的相片及影片甚至在社交平台及媒體被瘋傳。</a:t>
            </a:r>
          </a:p>
          <a:p>
            <a:pPr algn="just"/>
            <a:r>
              <a:rPr lang="zh-TW" altLang="en-US" sz="2600" dirty="0" smtClean="0"/>
              <a:t>兩星期後，由於追鯨者眾，該布氏鯨懷疑被觀賞船隻的螺旋槳所傷。漁護署隨即呼籲市民應與保持布氏鯨距離。可惜，至</a:t>
            </a:r>
            <a:r>
              <a:rPr lang="en-US" altLang="zh-TW" sz="2600" dirty="0" smtClean="0"/>
              <a:t>2023</a:t>
            </a:r>
            <a:r>
              <a:rPr lang="zh-TW" altLang="en-US" sz="2600" dirty="0" smtClean="0"/>
              <a:t>年</a:t>
            </a:r>
            <a:r>
              <a:rPr lang="en-US" altLang="zh-TW" sz="2600" dirty="0" smtClean="0"/>
              <a:t>7</a:t>
            </a:r>
            <a:r>
              <a:rPr lang="zh-TW" altLang="en-US" sz="2600" dirty="0" smtClean="0"/>
              <a:t>月</a:t>
            </a:r>
            <a:r>
              <a:rPr lang="en-US" altLang="zh-TW" sz="2600" dirty="0" smtClean="0"/>
              <a:t>31</a:t>
            </a:r>
            <a:r>
              <a:rPr lang="zh-TW" altLang="en-US" sz="2600" dirty="0" smtClean="0"/>
              <a:t>日，鯨魚的屍體在西貢海面被發現，死因仍在調查中。</a:t>
            </a:r>
            <a:endParaRPr lang="zh-TW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1130270" y="1824687"/>
            <a:ext cx="7145050" cy="1928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515350" y="426942"/>
            <a:ext cx="2179192" cy="159057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</a:t>
            </a:r>
            <a:endParaRPr 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261">
            <a:off x="8646798" y="827289"/>
            <a:ext cx="1951101" cy="74831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044841" y="1411405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2023</a:t>
            </a:r>
            <a:r>
              <a:rPr lang="zh-TW" altLang="en-US" dirty="0" smtClean="0"/>
              <a:t>年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</a:t>
            </a:r>
            <a:endParaRPr lang="en-US" dirty="0"/>
          </a:p>
        </p:txBody>
      </p:sp>
      <p:sp>
        <p:nvSpPr>
          <p:cNvPr id="13" name="矩形 12"/>
          <p:cNvSpPr/>
          <p:nvPr/>
        </p:nvSpPr>
        <p:spPr>
          <a:xfrm>
            <a:off x="1130270" y="426943"/>
            <a:ext cx="7145050" cy="1928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自訂 2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圖庫</Template>
  <TotalTime>26176</TotalTime>
  <Words>3152</Words>
  <Application>Microsoft Office PowerPoint</Application>
  <PresentationFormat>寬螢幕</PresentationFormat>
  <Paragraphs>228</Paragraphs>
  <Slides>19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微軟正黑體</vt:lpstr>
      <vt:lpstr>新細明體</vt:lpstr>
      <vt:lpstr>Arial</vt:lpstr>
      <vt:lpstr>Calibri</vt:lpstr>
      <vt:lpstr>Gallery</vt:lpstr>
      <vt:lpstr>人和大自然的和諧旋律                                                                            生命教育</vt:lpstr>
      <vt:lpstr>學習重點</vt:lpstr>
      <vt:lpstr>說一說</vt:lpstr>
      <vt:lpstr>考考你：</vt:lpstr>
      <vt:lpstr>米埔自然保護區</vt:lpstr>
      <vt:lpstr>PowerPoint 簡報</vt:lpstr>
      <vt:lpstr>米埔自然保護區</vt:lpstr>
      <vt:lpstr>活動一：演一演</vt:lpstr>
      <vt:lpstr>綜合新聞報導</vt:lpstr>
      <vt:lpstr>六何法 6W Thinking Skills</vt:lpstr>
      <vt:lpstr>PowerPoint 簡報</vt:lpstr>
      <vt:lpstr>觀賞野生動物時，我們應具備哪些恰當行為和禮儀？ 試參考下方的《觀豚活動守則》思考</vt:lpstr>
      <vt:lpstr>《野生動物保護條例》（香港法例第170章）</vt:lpstr>
      <vt:lpstr>延伸活動：改寫結局</vt:lpstr>
      <vt:lpstr>中華文化知多啲 「親親而仁民，仁民而愛物」《孟子‧盡心上》</vt:lpstr>
      <vt:lpstr>「親親而仁民，仁民而愛物」</vt:lpstr>
      <vt:lpstr> 以尊重、欣賞的心態，探索生命的意義</vt:lpstr>
      <vt:lpstr>參考資料</vt:lpstr>
      <vt:lpstr>參考資料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生活事件事例： 鯨落</dc:title>
  <dc:creator>MAN, Shi-chun</dc:creator>
  <cp:lastModifiedBy>MAN, Shi-chun</cp:lastModifiedBy>
  <cp:revision>97</cp:revision>
  <dcterms:created xsi:type="dcterms:W3CDTF">2023-09-12T07:26:17Z</dcterms:created>
  <dcterms:modified xsi:type="dcterms:W3CDTF">2023-10-05T04:41:45Z</dcterms:modified>
</cp:coreProperties>
</file>